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767"/>
  </p:notesMasterIdLst>
  <p:sldIdLst>
    <p:sldId id="257" r:id="rId3"/>
    <p:sldId id="841" r:id="rId4"/>
    <p:sldId id="1602" r:id="rId5"/>
    <p:sldId id="1603" r:id="rId6"/>
    <p:sldId id="1177" r:id="rId7"/>
    <p:sldId id="1187" r:id="rId8"/>
    <p:sldId id="1188" r:id="rId9"/>
    <p:sldId id="1189" r:id="rId10"/>
    <p:sldId id="1190" r:id="rId11"/>
    <p:sldId id="1191" r:id="rId12"/>
    <p:sldId id="1180" r:id="rId13"/>
    <p:sldId id="1186" r:id="rId14"/>
    <p:sldId id="1179" r:id="rId15"/>
    <p:sldId id="1181" r:id="rId16"/>
    <p:sldId id="1178" r:id="rId17"/>
    <p:sldId id="1192" r:id="rId18"/>
    <p:sldId id="1193" r:id="rId19"/>
    <p:sldId id="1194" r:id="rId20"/>
    <p:sldId id="1195" r:id="rId21"/>
    <p:sldId id="1196" r:id="rId22"/>
    <p:sldId id="1183" r:id="rId23"/>
    <p:sldId id="1197" r:id="rId24"/>
    <p:sldId id="1198" r:id="rId25"/>
    <p:sldId id="258" r:id="rId26"/>
    <p:sldId id="663" r:id="rId27"/>
    <p:sldId id="842" r:id="rId28"/>
    <p:sldId id="843" r:id="rId29"/>
    <p:sldId id="844" r:id="rId30"/>
    <p:sldId id="845" r:id="rId31"/>
    <p:sldId id="846" r:id="rId32"/>
    <p:sldId id="847" r:id="rId33"/>
    <p:sldId id="848" r:id="rId34"/>
    <p:sldId id="849" r:id="rId35"/>
    <p:sldId id="850" r:id="rId36"/>
    <p:sldId id="851" r:id="rId37"/>
    <p:sldId id="852" r:id="rId38"/>
    <p:sldId id="853" r:id="rId39"/>
    <p:sldId id="854" r:id="rId40"/>
    <p:sldId id="855" r:id="rId41"/>
    <p:sldId id="856" r:id="rId42"/>
    <p:sldId id="857" r:id="rId43"/>
    <p:sldId id="840" r:id="rId44"/>
    <p:sldId id="1601" r:id="rId45"/>
    <p:sldId id="1624" r:id="rId46"/>
    <p:sldId id="1604" r:id="rId47"/>
    <p:sldId id="1199" r:id="rId48"/>
    <p:sldId id="1200" r:id="rId49"/>
    <p:sldId id="1201" r:id="rId50"/>
    <p:sldId id="1202" r:id="rId51"/>
    <p:sldId id="1203" r:id="rId52"/>
    <p:sldId id="1204" r:id="rId53"/>
    <p:sldId id="1205" r:id="rId54"/>
    <p:sldId id="1206" r:id="rId55"/>
    <p:sldId id="1207" r:id="rId56"/>
    <p:sldId id="1208" r:id="rId57"/>
    <p:sldId id="1209" r:id="rId58"/>
    <p:sldId id="1210" r:id="rId59"/>
    <p:sldId id="1211" r:id="rId60"/>
    <p:sldId id="1212" r:id="rId61"/>
    <p:sldId id="1213" r:id="rId62"/>
    <p:sldId id="1214" r:id="rId63"/>
    <p:sldId id="1215" r:id="rId64"/>
    <p:sldId id="1216" r:id="rId65"/>
    <p:sldId id="858" r:id="rId66"/>
    <p:sldId id="859" r:id="rId67"/>
    <p:sldId id="860" r:id="rId68"/>
    <p:sldId id="861" r:id="rId69"/>
    <p:sldId id="862" r:id="rId70"/>
    <p:sldId id="863" r:id="rId71"/>
    <p:sldId id="864" r:id="rId72"/>
    <p:sldId id="865" r:id="rId73"/>
    <p:sldId id="866" r:id="rId74"/>
    <p:sldId id="867" r:id="rId75"/>
    <p:sldId id="868" r:id="rId76"/>
    <p:sldId id="869" r:id="rId77"/>
    <p:sldId id="870" r:id="rId78"/>
    <p:sldId id="871" r:id="rId79"/>
    <p:sldId id="872" r:id="rId80"/>
    <p:sldId id="873" r:id="rId81"/>
    <p:sldId id="1625" r:id="rId82"/>
    <p:sldId id="1605" r:id="rId83"/>
    <p:sldId id="1217" r:id="rId84"/>
    <p:sldId id="1218" r:id="rId85"/>
    <p:sldId id="1219" r:id="rId86"/>
    <p:sldId id="1220" r:id="rId87"/>
    <p:sldId id="1221" r:id="rId88"/>
    <p:sldId id="1222" r:id="rId89"/>
    <p:sldId id="1223" r:id="rId90"/>
    <p:sldId id="1224" r:id="rId91"/>
    <p:sldId id="1225" r:id="rId92"/>
    <p:sldId id="1226" r:id="rId93"/>
    <p:sldId id="1227" r:id="rId94"/>
    <p:sldId id="1228" r:id="rId95"/>
    <p:sldId id="1229" r:id="rId96"/>
    <p:sldId id="1230" r:id="rId97"/>
    <p:sldId id="1231" r:id="rId98"/>
    <p:sldId id="1232" r:id="rId99"/>
    <p:sldId id="1233" r:id="rId100"/>
    <p:sldId id="1234" r:id="rId101"/>
    <p:sldId id="1235" r:id="rId102"/>
    <p:sldId id="1236" r:id="rId103"/>
    <p:sldId id="1237" r:id="rId104"/>
    <p:sldId id="1238" r:id="rId105"/>
    <p:sldId id="1239" r:id="rId106"/>
    <p:sldId id="1240" r:id="rId107"/>
    <p:sldId id="1241" r:id="rId108"/>
    <p:sldId id="1250" r:id="rId109"/>
    <p:sldId id="1251" r:id="rId110"/>
    <p:sldId id="1252" r:id="rId111"/>
    <p:sldId id="1253" r:id="rId112"/>
    <p:sldId id="1254" r:id="rId113"/>
    <p:sldId id="1255" r:id="rId114"/>
    <p:sldId id="874" r:id="rId115"/>
    <p:sldId id="875" r:id="rId116"/>
    <p:sldId id="876" r:id="rId117"/>
    <p:sldId id="877" r:id="rId118"/>
    <p:sldId id="878" r:id="rId119"/>
    <p:sldId id="879" r:id="rId120"/>
    <p:sldId id="880" r:id="rId121"/>
    <p:sldId id="881" r:id="rId122"/>
    <p:sldId id="882" r:id="rId123"/>
    <p:sldId id="883" r:id="rId124"/>
    <p:sldId id="884" r:id="rId125"/>
    <p:sldId id="885" r:id="rId126"/>
    <p:sldId id="886" r:id="rId127"/>
    <p:sldId id="887" r:id="rId128"/>
    <p:sldId id="1626" r:id="rId129"/>
    <p:sldId id="1606" r:id="rId130"/>
    <p:sldId id="1256" r:id="rId131"/>
    <p:sldId id="1257" r:id="rId132"/>
    <p:sldId id="1258" r:id="rId133"/>
    <p:sldId id="1259" r:id="rId134"/>
    <p:sldId id="1260" r:id="rId135"/>
    <p:sldId id="1261" r:id="rId136"/>
    <p:sldId id="1262" r:id="rId137"/>
    <p:sldId id="1263" r:id="rId138"/>
    <p:sldId id="1264" r:id="rId139"/>
    <p:sldId id="1265" r:id="rId140"/>
    <p:sldId id="1266" r:id="rId141"/>
    <p:sldId id="1267" r:id="rId142"/>
    <p:sldId id="1268" r:id="rId143"/>
    <p:sldId id="1269" r:id="rId144"/>
    <p:sldId id="1270" r:id="rId145"/>
    <p:sldId id="1271" r:id="rId146"/>
    <p:sldId id="1272" r:id="rId147"/>
    <p:sldId id="1273" r:id="rId148"/>
    <p:sldId id="1274" r:id="rId149"/>
    <p:sldId id="1275" r:id="rId150"/>
    <p:sldId id="888" r:id="rId151"/>
    <p:sldId id="889" r:id="rId152"/>
    <p:sldId id="890" r:id="rId153"/>
    <p:sldId id="891" r:id="rId154"/>
    <p:sldId id="892" r:id="rId155"/>
    <p:sldId id="893" r:id="rId156"/>
    <p:sldId id="894" r:id="rId157"/>
    <p:sldId id="895" r:id="rId158"/>
    <p:sldId id="896" r:id="rId159"/>
    <p:sldId id="1627" r:id="rId160"/>
    <p:sldId id="1607" r:id="rId161"/>
    <p:sldId id="1276" r:id="rId162"/>
    <p:sldId id="1277" r:id="rId163"/>
    <p:sldId id="1278" r:id="rId164"/>
    <p:sldId id="1279" r:id="rId165"/>
    <p:sldId id="1280" r:id="rId166"/>
    <p:sldId id="1281" r:id="rId167"/>
    <p:sldId id="1282" r:id="rId168"/>
    <p:sldId id="1283" r:id="rId169"/>
    <p:sldId id="1284" r:id="rId170"/>
    <p:sldId id="1286" r:id="rId171"/>
    <p:sldId id="1285" r:id="rId172"/>
    <p:sldId id="1287" r:id="rId173"/>
    <p:sldId id="1288" r:id="rId174"/>
    <p:sldId id="1289" r:id="rId175"/>
    <p:sldId id="1290" r:id="rId176"/>
    <p:sldId id="1291" r:id="rId177"/>
    <p:sldId id="1292" r:id="rId178"/>
    <p:sldId id="1293" r:id="rId179"/>
    <p:sldId id="1294" r:id="rId180"/>
    <p:sldId id="1295" r:id="rId181"/>
    <p:sldId id="1296" r:id="rId182"/>
    <p:sldId id="1297" r:id="rId183"/>
    <p:sldId id="897" r:id="rId184"/>
    <p:sldId id="898" r:id="rId185"/>
    <p:sldId id="899" r:id="rId186"/>
    <p:sldId id="900" r:id="rId187"/>
    <p:sldId id="901" r:id="rId188"/>
    <p:sldId id="902" r:id="rId189"/>
    <p:sldId id="903" r:id="rId190"/>
    <p:sldId id="904" r:id="rId191"/>
    <p:sldId id="905" r:id="rId192"/>
    <p:sldId id="906" r:id="rId193"/>
    <p:sldId id="907" r:id="rId194"/>
    <p:sldId id="908" r:id="rId195"/>
    <p:sldId id="909" r:id="rId196"/>
    <p:sldId id="910" r:id="rId197"/>
    <p:sldId id="1628" r:id="rId198"/>
    <p:sldId id="1608" r:id="rId199"/>
    <p:sldId id="1298" r:id="rId200"/>
    <p:sldId id="1299" r:id="rId201"/>
    <p:sldId id="1300" r:id="rId202"/>
    <p:sldId id="1301" r:id="rId203"/>
    <p:sldId id="1302" r:id="rId204"/>
    <p:sldId id="1303" r:id="rId205"/>
    <p:sldId id="1318" r:id="rId206"/>
    <p:sldId id="1322" r:id="rId207"/>
    <p:sldId id="1323" r:id="rId208"/>
    <p:sldId id="1327" r:id="rId209"/>
    <p:sldId id="1325" r:id="rId210"/>
    <p:sldId id="1328" r:id="rId211"/>
    <p:sldId id="1329" r:id="rId212"/>
    <p:sldId id="1330" r:id="rId213"/>
    <p:sldId id="1331" r:id="rId214"/>
    <p:sldId id="1332" r:id="rId215"/>
    <p:sldId id="1333" r:id="rId216"/>
    <p:sldId id="1334" r:id="rId217"/>
    <p:sldId id="1335" r:id="rId218"/>
    <p:sldId id="1336" r:id="rId219"/>
    <p:sldId id="1337" r:id="rId220"/>
    <p:sldId id="1338" r:id="rId221"/>
    <p:sldId id="1339" r:id="rId222"/>
    <p:sldId id="911" r:id="rId223"/>
    <p:sldId id="912" r:id="rId224"/>
    <p:sldId id="913" r:id="rId225"/>
    <p:sldId id="914" r:id="rId226"/>
    <p:sldId id="915" r:id="rId227"/>
    <p:sldId id="916" r:id="rId228"/>
    <p:sldId id="917" r:id="rId229"/>
    <p:sldId id="918" r:id="rId230"/>
    <p:sldId id="919" r:id="rId231"/>
    <p:sldId id="1629" r:id="rId232"/>
    <p:sldId id="1609" r:id="rId233"/>
    <p:sldId id="1340" r:id="rId234"/>
    <p:sldId id="1341" r:id="rId235"/>
    <p:sldId id="1342" r:id="rId236"/>
    <p:sldId id="1343" r:id="rId237"/>
    <p:sldId id="1344" r:id="rId238"/>
    <p:sldId id="1345" r:id="rId239"/>
    <p:sldId id="1346" r:id="rId240"/>
    <p:sldId id="1348" r:id="rId241"/>
    <p:sldId id="1349" r:id="rId242"/>
    <p:sldId id="1350" r:id="rId243"/>
    <p:sldId id="1351" r:id="rId244"/>
    <p:sldId id="1352" r:id="rId245"/>
    <p:sldId id="1353" r:id="rId246"/>
    <p:sldId id="1354" r:id="rId247"/>
    <p:sldId id="1355" r:id="rId248"/>
    <p:sldId id="1356" r:id="rId249"/>
    <p:sldId id="1357" r:id="rId250"/>
    <p:sldId id="1358" r:id="rId251"/>
    <p:sldId id="1359" r:id="rId252"/>
    <p:sldId id="1360" r:id="rId253"/>
    <p:sldId id="1361" r:id="rId254"/>
    <p:sldId id="1362" r:id="rId255"/>
    <p:sldId id="1363" r:id="rId256"/>
    <p:sldId id="1364" r:id="rId257"/>
    <p:sldId id="1365" r:id="rId258"/>
    <p:sldId id="1366" r:id="rId259"/>
    <p:sldId id="1367" r:id="rId260"/>
    <p:sldId id="1368" r:id="rId261"/>
    <p:sldId id="1369" r:id="rId262"/>
    <p:sldId id="1370" r:id="rId263"/>
    <p:sldId id="1371" r:id="rId264"/>
    <p:sldId id="1372" r:id="rId265"/>
    <p:sldId id="1373" r:id="rId266"/>
    <p:sldId id="1374" r:id="rId267"/>
    <p:sldId id="1375" r:id="rId268"/>
    <p:sldId id="1376" r:id="rId269"/>
    <p:sldId id="1377" r:id="rId270"/>
    <p:sldId id="1378" r:id="rId271"/>
    <p:sldId id="1379" r:id="rId272"/>
    <p:sldId id="1380" r:id="rId273"/>
    <p:sldId id="1381" r:id="rId274"/>
    <p:sldId id="924" r:id="rId275"/>
    <p:sldId id="925" r:id="rId276"/>
    <p:sldId id="926" r:id="rId277"/>
    <p:sldId id="927" r:id="rId278"/>
    <p:sldId id="928" r:id="rId279"/>
    <p:sldId id="930" r:id="rId280"/>
    <p:sldId id="931" r:id="rId281"/>
    <p:sldId id="932" r:id="rId282"/>
    <p:sldId id="933" r:id="rId283"/>
    <p:sldId id="934" r:id="rId284"/>
    <p:sldId id="1646" r:id="rId285"/>
    <p:sldId id="1630" r:id="rId286"/>
    <p:sldId id="1610" r:id="rId287"/>
    <p:sldId id="1382" r:id="rId288"/>
    <p:sldId id="1383" r:id="rId289"/>
    <p:sldId id="1384" r:id="rId290"/>
    <p:sldId id="1385" r:id="rId291"/>
    <p:sldId id="1386" r:id="rId292"/>
    <p:sldId id="1387" r:id="rId293"/>
    <p:sldId id="1388" r:id="rId294"/>
    <p:sldId id="1389" r:id="rId295"/>
    <p:sldId id="1390" r:id="rId296"/>
    <p:sldId id="1391" r:id="rId297"/>
    <p:sldId id="1392" r:id="rId298"/>
    <p:sldId id="1393" r:id="rId299"/>
    <p:sldId id="1394" r:id="rId300"/>
    <p:sldId id="1395" r:id="rId301"/>
    <p:sldId id="1396" r:id="rId302"/>
    <p:sldId id="1397" r:id="rId303"/>
    <p:sldId id="1398" r:id="rId304"/>
    <p:sldId id="1399" r:id="rId305"/>
    <p:sldId id="935" r:id="rId306"/>
    <p:sldId id="936" r:id="rId307"/>
    <p:sldId id="937" r:id="rId308"/>
    <p:sldId id="938" r:id="rId309"/>
    <p:sldId id="939" r:id="rId310"/>
    <p:sldId id="940" r:id="rId311"/>
    <p:sldId id="941" r:id="rId312"/>
    <p:sldId id="942" r:id="rId313"/>
    <p:sldId id="943" r:id="rId314"/>
    <p:sldId id="944" r:id="rId315"/>
    <p:sldId id="945" r:id="rId316"/>
    <p:sldId id="946" r:id="rId317"/>
    <p:sldId id="1631" r:id="rId318"/>
    <p:sldId id="1611" r:id="rId319"/>
    <p:sldId id="1400" r:id="rId320"/>
    <p:sldId id="1401" r:id="rId321"/>
    <p:sldId id="1402" r:id="rId322"/>
    <p:sldId id="1403" r:id="rId323"/>
    <p:sldId id="1404" r:id="rId324"/>
    <p:sldId id="1405" r:id="rId325"/>
    <p:sldId id="1406" r:id="rId326"/>
    <p:sldId id="1407" r:id="rId327"/>
    <p:sldId id="947" r:id="rId328"/>
    <p:sldId id="948" r:id="rId329"/>
    <p:sldId id="949" r:id="rId330"/>
    <p:sldId id="950" r:id="rId331"/>
    <p:sldId id="951" r:id="rId332"/>
    <p:sldId id="952" r:id="rId333"/>
    <p:sldId id="953" r:id="rId334"/>
    <p:sldId id="954" r:id="rId335"/>
    <p:sldId id="955" r:id="rId336"/>
    <p:sldId id="956" r:id="rId337"/>
    <p:sldId id="957" r:id="rId338"/>
    <p:sldId id="958" r:id="rId339"/>
    <p:sldId id="959" r:id="rId340"/>
    <p:sldId id="960" r:id="rId341"/>
    <p:sldId id="961" r:id="rId342"/>
    <p:sldId id="962" r:id="rId343"/>
    <p:sldId id="963" r:id="rId344"/>
    <p:sldId id="1632" r:id="rId345"/>
    <p:sldId id="1612" r:id="rId346"/>
    <p:sldId id="1408" r:id="rId347"/>
    <p:sldId id="1409" r:id="rId348"/>
    <p:sldId id="1410" r:id="rId349"/>
    <p:sldId id="1411" r:id="rId350"/>
    <p:sldId id="1412" r:id="rId351"/>
    <p:sldId id="1413" r:id="rId352"/>
    <p:sldId id="1414" r:id="rId353"/>
    <p:sldId id="1415" r:id="rId354"/>
    <p:sldId id="1416" r:id="rId355"/>
    <p:sldId id="1417" r:id="rId356"/>
    <p:sldId id="1418" r:id="rId357"/>
    <p:sldId id="1419" r:id="rId358"/>
    <p:sldId id="964" r:id="rId359"/>
    <p:sldId id="965" r:id="rId360"/>
    <p:sldId id="966" r:id="rId361"/>
    <p:sldId id="967" r:id="rId362"/>
    <p:sldId id="968" r:id="rId363"/>
    <p:sldId id="969" r:id="rId364"/>
    <p:sldId id="970" r:id="rId365"/>
    <p:sldId id="971" r:id="rId366"/>
    <p:sldId id="972" r:id="rId367"/>
    <p:sldId id="973" r:id="rId368"/>
    <p:sldId id="974" r:id="rId369"/>
    <p:sldId id="975" r:id="rId370"/>
    <p:sldId id="976" r:id="rId371"/>
    <p:sldId id="1633" r:id="rId372"/>
    <p:sldId id="1613" r:id="rId373"/>
    <p:sldId id="1420" r:id="rId374"/>
    <p:sldId id="1421" r:id="rId375"/>
    <p:sldId id="1422" r:id="rId376"/>
    <p:sldId id="1423" r:id="rId377"/>
    <p:sldId id="1424" r:id="rId378"/>
    <p:sldId id="1425" r:id="rId379"/>
    <p:sldId id="1426" r:id="rId380"/>
    <p:sldId id="1427" r:id="rId381"/>
    <p:sldId id="1428" r:id="rId382"/>
    <p:sldId id="1429" r:id="rId383"/>
    <p:sldId id="1430" r:id="rId384"/>
    <p:sldId id="1431" r:id="rId385"/>
    <p:sldId id="1432" r:id="rId386"/>
    <p:sldId id="1433" r:id="rId387"/>
    <p:sldId id="1434" r:id="rId388"/>
    <p:sldId id="1435" r:id="rId389"/>
    <p:sldId id="1436" r:id="rId390"/>
    <p:sldId id="1437" r:id="rId391"/>
    <p:sldId id="1438" r:id="rId392"/>
    <p:sldId id="1439" r:id="rId393"/>
    <p:sldId id="1440" r:id="rId394"/>
    <p:sldId id="1441" r:id="rId395"/>
    <p:sldId id="1442" r:id="rId396"/>
    <p:sldId id="1443" r:id="rId397"/>
    <p:sldId id="1444" r:id="rId398"/>
    <p:sldId id="1445" r:id="rId399"/>
    <p:sldId id="1446" r:id="rId400"/>
    <p:sldId id="1447" r:id="rId401"/>
    <p:sldId id="1448" r:id="rId402"/>
    <p:sldId id="1449" r:id="rId403"/>
    <p:sldId id="1450" r:id="rId404"/>
    <p:sldId id="1451" r:id="rId405"/>
    <p:sldId id="1452" r:id="rId406"/>
    <p:sldId id="1453" r:id="rId407"/>
    <p:sldId id="977" r:id="rId408"/>
    <p:sldId id="978" r:id="rId409"/>
    <p:sldId id="979" r:id="rId410"/>
    <p:sldId id="980" r:id="rId411"/>
    <p:sldId id="981" r:id="rId412"/>
    <p:sldId id="982" r:id="rId413"/>
    <p:sldId id="983" r:id="rId414"/>
    <p:sldId id="984" r:id="rId415"/>
    <p:sldId id="985" r:id="rId416"/>
    <p:sldId id="986" r:id="rId417"/>
    <p:sldId id="987" r:id="rId418"/>
    <p:sldId id="988" r:id="rId419"/>
    <p:sldId id="989" r:id="rId420"/>
    <p:sldId id="990" r:id="rId421"/>
    <p:sldId id="991" r:id="rId422"/>
    <p:sldId id="992" r:id="rId423"/>
    <p:sldId id="993" r:id="rId424"/>
    <p:sldId id="1634" r:id="rId425"/>
    <p:sldId id="1614" r:id="rId426"/>
    <p:sldId id="1454" r:id="rId427"/>
    <p:sldId id="1455" r:id="rId428"/>
    <p:sldId id="1456" r:id="rId429"/>
    <p:sldId id="1457" r:id="rId430"/>
    <p:sldId id="1458" r:id="rId431"/>
    <p:sldId id="1459" r:id="rId432"/>
    <p:sldId id="1460" r:id="rId433"/>
    <p:sldId id="1461" r:id="rId434"/>
    <p:sldId id="1462" r:id="rId435"/>
    <p:sldId id="1463" r:id="rId436"/>
    <p:sldId id="1464" r:id="rId437"/>
    <p:sldId id="1465" r:id="rId438"/>
    <p:sldId id="1466" r:id="rId439"/>
    <p:sldId id="1467" r:id="rId440"/>
    <p:sldId id="1468" r:id="rId441"/>
    <p:sldId id="1474" r:id="rId442"/>
    <p:sldId id="1475" r:id="rId443"/>
    <p:sldId id="1476" r:id="rId444"/>
    <p:sldId id="1477" r:id="rId445"/>
    <p:sldId id="1478" r:id="rId446"/>
    <p:sldId id="1479" r:id="rId447"/>
    <p:sldId id="1480" r:id="rId448"/>
    <p:sldId id="1481" r:id="rId449"/>
    <p:sldId id="1482" r:id="rId450"/>
    <p:sldId id="1483" r:id="rId451"/>
    <p:sldId id="1484" r:id="rId452"/>
    <p:sldId id="994" r:id="rId453"/>
    <p:sldId id="995" r:id="rId454"/>
    <p:sldId id="996" r:id="rId455"/>
    <p:sldId id="997" r:id="rId456"/>
    <p:sldId id="998" r:id="rId457"/>
    <p:sldId id="999" r:id="rId458"/>
    <p:sldId id="1000" r:id="rId459"/>
    <p:sldId id="1001" r:id="rId460"/>
    <p:sldId id="1002" r:id="rId461"/>
    <p:sldId id="1003" r:id="rId462"/>
    <p:sldId id="1004" r:id="rId463"/>
    <p:sldId id="1005" r:id="rId464"/>
    <p:sldId id="1006" r:id="rId465"/>
    <p:sldId id="1007" r:id="rId466"/>
    <p:sldId id="1635" r:id="rId467"/>
    <p:sldId id="1615" r:id="rId468"/>
    <p:sldId id="1485" r:id="rId469"/>
    <p:sldId id="1486" r:id="rId470"/>
    <p:sldId id="1487" r:id="rId471"/>
    <p:sldId id="1488" r:id="rId472"/>
    <p:sldId id="1489" r:id="rId473"/>
    <p:sldId id="1490" r:id="rId474"/>
    <p:sldId id="1491" r:id="rId475"/>
    <p:sldId id="1492" r:id="rId476"/>
    <p:sldId id="1493" r:id="rId477"/>
    <p:sldId id="1494" r:id="rId478"/>
    <p:sldId id="1495" r:id="rId479"/>
    <p:sldId id="1496" r:id="rId480"/>
    <p:sldId id="1497" r:id="rId481"/>
    <p:sldId id="1498" r:id="rId482"/>
    <p:sldId id="1499" r:id="rId483"/>
    <p:sldId id="1500" r:id="rId484"/>
    <p:sldId id="1008" r:id="rId485"/>
    <p:sldId id="1009" r:id="rId486"/>
    <p:sldId id="1011" r:id="rId487"/>
    <p:sldId id="1012" r:id="rId488"/>
    <p:sldId id="1013" r:id="rId489"/>
    <p:sldId id="1014" r:id="rId490"/>
    <p:sldId id="1015" r:id="rId491"/>
    <p:sldId id="1016" r:id="rId492"/>
    <p:sldId id="1017" r:id="rId493"/>
    <p:sldId id="1018" r:id="rId494"/>
    <p:sldId id="1019" r:id="rId495"/>
    <p:sldId id="1020" r:id="rId496"/>
    <p:sldId id="1021" r:id="rId497"/>
    <p:sldId id="1022" r:id="rId498"/>
    <p:sldId id="1023" r:id="rId499"/>
    <p:sldId id="1024" r:id="rId500"/>
    <p:sldId id="1636" r:id="rId501"/>
    <p:sldId id="1616" r:id="rId502"/>
    <p:sldId id="1501" r:id="rId503"/>
    <p:sldId id="1502" r:id="rId504"/>
    <p:sldId id="1503" r:id="rId505"/>
    <p:sldId id="1504" r:id="rId506"/>
    <p:sldId id="1505" r:id="rId507"/>
    <p:sldId id="1506" r:id="rId508"/>
    <p:sldId id="1025" r:id="rId509"/>
    <p:sldId id="1026" r:id="rId510"/>
    <p:sldId id="1027" r:id="rId511"/>
    <p:sldId id="1028" r:id="rId512"/>
    <p:sldId id="1029" r:id="rId513"/>
    <p:sldId id="1030" r:id="rId514"/>
    <p:sldId id="1031" r:id="rId515"/>
    <p:sldId id="1032" r:id="rId516"/>
    <p:sldId id="1033" r:id="rId517"/>
    <p:sldId id="1034" r:id="rId518"/>
    <p:sldId id="1035" r:id="rId519"/>
    <p:sldId id="1036" r:id="rId520"/>
    <p:sldId id="1037" r:id="rId521"/>
    <p:sldId id="1038" r:id="rId522"/>
    <p:sldId id="1039" r:id="rId523"/>
    <p:sldId id="1040" r:id="rId524"/>
    <p:sldId id="1637" r:id="rId525"/>
    <p:sldId id="1617" r:id="rId526"/>
    <p:sldId id="1507" r:id="rId527"/>
    <p:sldId id="1508" r:id="rId528"/>
    <p:sldId id="1509" r:id="rId529"/>
    <p:sldId id="1510" r:id="rId530"/>
    <p:sldId id="1511" r:id="rId531"/>
    <p:sldId id="1512" r:id="rId532"/>
    <p:sldId id="1513" r:id="rId533"/>
    <p:sldId id="1514" r:id="rId534"/>
    <p:sldId id="1515" r:id="rId535"/>
    <p:sldId id="1516" r:id="rId536"/>
    <p:sldId id="1517" r:id="rId537"/>
    <p:sldId id="1041" r:id="rId538"/>
    <p:sldId id="1042" r:id="rId539"/>
    <p:sldId id="1043" r:id="rId540"/>
    <p:sldId id="1044" r:id="rId541"/>
    <p:sldId id="1045" r:id="rId542"/>
    <p:sldId id="1046" r:id="rId543"/>
    <p:sldId id="1047" r:id="rId544"/>
    <p:sldId id="1048" r:id="rId545"/>
    <p:sldId id="1049" r:id="rId546"/>
    <p:sldId id="1050" r:id="rId547"/>
    <p:sldId id="1051" r:id="rId548"/>
    <p:sldId id="1052" r:id="rId549"/>
    <p:sldId id="1053" r:id="rId550"/>
    <p:sldId id="1054" r:id="rId551"/>
    <p:sldId id="1055" r:id="rId552"/>
    <p:sldId id="1056" r:id="rId553"/>
    <p:sldId id="1057" r:id="rId554"/>
    <p:sldId id="1058" r:id="rId555"/>
    <p:sldId id="1059" r:id="rId556"/>
    <p:sldId id="1060" r:id="rId557"/>
    <p:sldId id="1638" r:id="rId558"/>
    <p:sldId id="1618" r:id="rId559"/>
    <p:sldId id="1518" r:id="rId560"/>
    <p:sldId id="1519" r:id="rId561"/>
    <p:sldId id="1520" r:id="rId562"/>
    <p:sldId id="1521" r:id="rId563"/>
    <p:sldId id="1522" r:id="rId564"/>
    <p:sldId id="1523" r:id="rId565"/>
    <p:sldId id="1524" r:id="rId566"/>
    <p:sldId id="1525" r:id="rId567"/>
    <p:sldId id="1061" r:id="rId568"/>
    <p:sldId id="1062" r:id="rId569"/>
    <p:sldId id="1063" r:id="rId570"/>
    <p:sldId id="1064" r:id="rId571"/>
    <p:sldId id="1066" r:id="rId572"/>
    <p:sldId id="1065" r:id="rId573"/>
    <p:sldId id="1067" r:id="rId574"/>
    <p:sldId id="1175" r:id="rId575"/>
    <p:sldId id="1176" r:id="rId576"/>
    <p:sldId id="1070" r:id="rId577"/>
    <p:sldId id="1071" r:id="rId578"/>
    <p:sldId id="1072" r:id="rId579"/>
    <p:sldId id="1073" r:id="rId580"/>
    <p:sldId id="1074" r:id="rId581"/>
    <p:sldId id="1639" r:id="rId582"/>
    <p:sldId id="1619" r:id="rId583"/>
    <p:sldId id="1526" r:id="rId584"/>
    <p:sldId id="1527" r:id="rId585"/>
    <p:sldId id="1528" r:id="rId586"/>
    <p:sldId id="1075" r:id="rId587"/>
    <p:sldId id="1076" r:id="rId588"/>
    <p:sldId id="1077" r:id="rId589"/>
    <p:sldId id="1078" r:id="rId590"/>
    <p:sldId id="1079" r:id="rId591"/>
    <p:sldId id="1080" r:id="rId592"/>
    <p:sldId id="1081" r:id="rId593"/>
    <p:sldId id="1082" r:id="rId594"/>
    <p:sldId id="1083" r:id="rId595"/>
    <p:sldId id="1084" r:id="rId596"/>
    <p:sldId id="1085" r:id="rId597"/>
    <p:sldId id="1086" r:id="rId598"/>
    <p:sldId id="1087" r:id="rId599"/>
    <p:sldId id="1088" r:id="rId600"/>
    <p:sldId id="1089" r:id="rId601"/>
    <p:sldId id="1090" r:id="rId602"/>
    <p:sldId id="1091" r:id="rId603"/>
    <p:sldId id="1092" r:id="rId604"/>
    <p:sldId id="1093" r:id="rId605"/>
    <p:sldId id="1094" r:id="rId606"/>
    <p:sldId id="1095" r:id="rId607"/>
    <p:sldId id="1096" r:id="rId608"/>
    <p:sldId id="1097" r:id="rId609"/>
    <p:sldId id="1098" r:id="rId610"/>
    <p:sldId id="1099" r:id="rId611"/>
    <p:sldId id="1100" r:id="rId612"/>
    <p:sldId id="1101" r:id="rId613"/>
    <p:sldId id="1102" r:id="rId614"/>
    <p:sldId id="1103" r:id="rId615"/>
    <p:sldId id="1104" r:id="rId616"/>
    <p:sldId id="1640" r:id="rId617"/>
    <p:sldId id="1620" r:id="rId618"/>
    <p:sldId id="1529" r:id="rId619"/>
    <p:sldId id="1530" r:id="rId620"/>
    <p:sldId id="1531" r:id="rId621"/>
    <p:sldId id="1532" r:id="rId622"/>
    <p:sldId id="1533" r:id="rId623"/>
    <p:sldId id="1534" r:id="rId624"/>
    <p:sldId id="1535" r:id="rId625"/>
    <p:sldId id="1536" r:id="rId626"/>
    <p:sldId id="1537" r:id="rId627"/>
    <p:sldId id="1538" r:id="rId628"/>
    <p:sldId id="1539" r:id="rId629"/>
    <p:sldId id="1540" r:id="rId630"/>
    <p:sldId id="1541" r:id="rId631"/>
    <p:sldId id="1542" r:id="rId632"/>
    <p:sldId id="1543" r:id="rId633"/>
    <p:sldId id="1544" r:id="rId634"/>
    <p:sldId id="1545" r:id="rId635"/>
    <p:sldId id="1546" r:id="rId636"/>
    <p:sldId id="1547" r:id="rId637"/>
    <p:sldId id="1548" r:id="rId638"/>
    <p:sldId id="1549" r:id="rId639"/>
    <p:sldId id="1550" r:id="rId640"/>
    <p:sldId id="1551" r:id="rId641"/>
    <p:sldId id="1552" r:id="rId642"/>
    <p:sldId id="1553" r:id="rId643"/>
    <p:sldId id="1554" r:id="rId644"/>
    <p:sldId id="1555" r:id="rId645"/>
    <p:sldId id="1556" r:id="rId646"/>
    <p:sldId id="1557" r:id="rId647"/>
    <p:sldId id="1558" r:id="rId648"/>
    <p:sldId id="1105" r:id="rId649"/>
    <p:sldId id="1106" r:id="rId650"/>
    <p:sldId id="1107" r:id="rId651"/>
    <p:sldId id="1108" r:id="rId652"/>
    <p:sldId id="1109" r:id="rId653"/>
    <p:sldId id="1110" r:id="rId654"/>
    <p:sldId id="1111" r:id="rId655"/>
    <p:sldId id="1112" r:id="rId656"/>
    <p:sldId id="1113" r:id="rId657"/>
    <p:sldId id="1114" r:id="rId658"/>
    <p:sldId id="1115" r:id="rId659"/>
    <p:sldId id="1116" r:id="rId660"/>
    <p:sldId id="1117" r:id="rId661"/>
    <p:sldId id="1118" r:id="rId662"/>
    <p:sldId id="1119" r:id="rId663"/>
    <p:sldId id="1120" r:id="rId664"/>
    <p:sldId id="1121" r:id="rId665"/>
    <p:sldId id="1122" r:id="rId666"/>
    <p:sldId id="1123" r:id="rId667"/>
    <p:sldId id="1641" r:id="rId668"/>
    <p:sldId id="1621" r:id="rId669"/>
    <p:sldId id="1559" r:id="rId670"/>
    <p:sldId id="1560" r:id="rId671"/>
    <p:sldId id="1562" r:id="rId672"/>
    <p:sldId id="1561" r:id="rId673"/>
    <p:sldId id="1563" r:id="rId674"/>
    <p:sldId id="1564" r:id="rId675"/>
    <p:sldId id="1565" r:id="rId676"/>
    <p:sldId id="1566" r:id="rId677"/>
    <p:sldId id="1567" r:id="rId678"/>
    <p:sldId id="1568" r:id="rId679"/>
    <p:sldId id="1569" r:id="rId680"/>
    <p:sldId id="1570" r:id="rId681"/>
    <p:sldId id="1571" r:id="rId682"/>
    <p:sldId id="1572" r:id="rId683"/>
    <p:sldId id="1573" r:id="rId684"/>
    <p:sldId id="1574" r:id="rId685"/>
    <p:sldId id="1124" r:id="rId686"/>
    <p:sldId id="1127" r:id="rId687"/>
    <p:sldId id="1125" r:id="rId688"/>
    <p:sldId id="1128" r:id="rId689"/>
    <p:sldId id="1129" r:id="rId690"/>
    <p:sldId id="1130" r:id="rId691"/>
    <p:sldId id="1131" r:id="rId692"/>
    <p:sldId id="1132" r:id="rId693"/>
    <p:sldId id="1133" r:id="rId694"/>
    <p:sldId id="1134" r:id="rId695"/>
    <p:sldId id="1135" r:id="rId696"/>
    <p:sldId id="1136" r:id="rId697"/>
    <p:sldId id="1137" r:id="rId698"/>
    <p:sldId id="1138" r:id="rId699"/>
    <p:sldId id="1139" r:id="rId700"/>
    <p:sldId id="1140" r:id="rId701"/>
    <p:sldId id="1141" r:id="rId702"/>
    <p:sldId id="1142" r:id="rId703"/>
    <p:sldId id="1143" r:id="rId704"/>
    <p:sldId id="1144" r:id="rId705"/>
    <p:sldId id="1145" r:id="rId706"/>
    <p:sldId id="1146" r:id="rId707"/>
    <p:sldId id="1147" r:id="rId708"/>
    <p:sldId id="1148" r:id="rId709"/>
    <p:sldId id="1149" r:id="rId710"/>
    <p:sldId id="1150" r:id="rId711"/>
    <p:sldId id="1151" r:id="rId712"/>
    <p:sldId id="1152" r:id="rId713"/>
    <p:sldId id="1642" r:id="rId714"/>
    <p:sldId id="1622" r:id="rId715"/>
    <p:sldId id="1575" r:id="rId716"/>
    <p:sldId id="1576" r:id="rId717"/>
    <p:sldId id="1577" r:id="rId718"/>
    <p:sldId id="1579" r:id="rId719"/>
    <p:sldId id="1578" r:id="rId720"/>
    <p:sldId id="1580" r:id="rId721"/>
    <p:sldId id="1153" r:id="rId722"/>
    <p:sldId id="1126" r:id="rId723"/>
    <p:sldId id="1154" r:id="rId724"/>
    <p:sldId id="1156" r:id="rId725"/>
    <p:sldId id="1157" r:id="rId726"/>
    <p:sldId id="1158" r:id="rId727"/>
    <p:sldId id="1159" r:id="rId728"/>
    <p:sldId id="1160" r:id="rId729"/>
    <p:sldId id="1161" r:id="rId730"/>
    <p:sldId id="1162" r:id="rId731"/>
    <p:sldId id="1163" r:id="rId732"/>
    <p:sldId id="1164" r:id="rId733"/>
    <p:sldId id="1165" r:id="rId734"/>
    <p:sldId id="1166" r:id="rId735"/>
    <p:sldId id="1167" r:id="rId736"/>
    <p:sldId id="1168" r:id="rId737"/>
    <p:sldId id="1169" r:id="rId738"/>
    <p:sldId id="1170" r:id="rId739"/>
    <p:sldId id="1171" r:id="rId740"/>
    <p:sldId id="1172" r:id="rId741"/>
    <p:sldId id="1643" r:id="rId742"/>
    <p:sldId id="1623" r:id="rId743"/>
    <p:sldId id="1581" r:id="rId744"/>
    <p:sldId id="1582" r:id="rId745"/>
    <p:sldId id="1583" r:id="rId746"/>
    <p:sldId id="1584" r:id="rId747"/>
    <p:sldId id="1585" r:id="rId748"/>
    <p:sldId id="1586" r:id="rId749"/>
    <p:sldId id="1587" r:id="rId750"/>
    <p:sldId id="1588" r:id="rId751"/>
    <p:sldId id="1589" r:id="rId752"/>
    <p:sldId id="1590" r:id="rId753"/>
    <p:sldId id="1591" r:id="rId754"/>
    <p:sldId id="1592" r:id="rId755"/>
    <p:sldId id="1593" r:id="rId756"/>
    <p:sldId id="1594" r:id="rId757"/>
    <p:sldId id="1595" r:id="rId758"/>
    <p:sldId id="1596" r:id="rId759"/>
    <p:sldId id="1597" r:id="rId760"/>
    <p:sldId id="1598" r:id="rId761"/>
    <p:sldId id="1599" r:id="rId762"/>
    <p:sldId id="1600" r:id="rId763"/>
    <p:sldId id="1173" r:id="rId764"/>
    <p:sldId id="1174" r:id="rId765"/>
    <p:sldId id="1644" r:id="rId76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7A16E"/>
    <a:srgbClr val="009900"/>
    <a:srgbClr val="FFFF66"/>
    <a:srgbClr val="0066FF"/>
    <a:srgbClr val="CC0066"/>
    <a:srgbClr val="FF6600"/>
    <a:srgbClr val="FF0066"/>
    <a:srgbClr val="CC0099"/>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EDCB2EC-10DB-4D57-A0EF-1CFD58CE59B3}" v="1" dt="2021-11-18T12:51:33.842"/>
    <p1510:client id="{6C88E195-0DCB-4EC0-B498-16C2E1F2DAF0}" v="2" dt="2021-12-10T18:29:32.96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p:cViewPr varScale="1">
        <p:scale>
          <a:sx n="127" d="100"/>
          <a:sy n="127" d="100"/>
        </p:scale>
        <p:origin x="1200" y="120"/>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671" Type="http://schemas.openxmlformats.org/officeDocument/2006/relationships/slide" Target="slides/slide669.xml"/><Relationship Id="rId769" Type="http://schemas.openxmlformats.org/officeDocument/2006/relationships/viewProps" Target="viewProps.xml"/><Relationship Id="rId21" Type="http://schemas.openxmlformats.org/officeDocument/2006/relationships/slide" Target="slides/slide19.xml"/><Relationship Id="rId324" Type="http://schemas.openxmlformats.org/officeDocument/2006/relationships/slide" Target="slides/slide322.xml"/><Relationship Id="rId531" Type="http://schemas.openxmlformats.org/officeDocument/2006/relationships/slide" Target="slides/slide529.xml"/><Relationship Id="rId629" Type="http://schemas.openxmlformats.org/officeDocument/2006/relationships/slide" Target="slides/slide627.xml"/><Relationship Id="rId170" Type="http://schemas.openxmlformats.org/officeDocument/2006/relationships/slide" Target="slides/slide168.xml"/><Relationship Id="rId268" Type="http://schemas.openxmlformats.org/officeDocument/2006/relationships/slide" Target="slides/slide266.xml"/><Relationship Id="rId475" Type="http://schemas.openxmlformats.org/officeDocument/2006/relationships/slide" Target="slides/slide473.xml"/><Relationship Id="rId682" Type="http://schemas.openxmlformats.org/officeDocument/2006/relationships/slide" Target="slides/slide680.xml"/><Relationship Id="rId32" Type="http://schemas.openxmlformats.org/officeDocument/2006/relationships/slide" Target="slides/slide30.xml"/><Relationship Id="rId128" Type="http://schemas.openxmlformats.org/officeDocument/2006/relationships/slide" Target="slides/slide126.xml"/><Relationship Id="rId335" Type="http://schemas.openxmlformats.org/officeDocument/2006/relationships/slide" Target="slides/slide333.xml"/><Relationship Id="rId542" Type="http://schemas.openxmlformats.org/officeDocument/2006/relationships/slide" Target="slides/slide540.xml"/><Relationship Id="rId181" Type="http://schemas.openxmlformats.org/officeDocument/2006/relationships/slide" Target="slides/slide179.xml"/><Relationship Id="rId402" Type="http://schemas.openxmlformats.org/officeDocument/2006/relationships/slide" Target="slides/slide400.xml"/><Relationship Id="rId279" Type="http://schemas.openxmlformats.org/officeDocument/2006/relationships/slide" Target="slides/slide277.xml"/><Relationship Id="rId486" Type="http://schemas.openxmlformats.org/officeDocument/2006/relationships/slide" Target="slides/slide484.xml"/><Relationship Id="rId693" Type="http://schemas.openxmlformats.org/officeDocument/2006/relationships/slide" Target="slides/slide691.xml"/><Relationship Id="rId707" Type="http://schemas.openxmlformats.org/officeDocument/2006/relationships/slide" Target="slides/slide705.xml"/><Relationship Id="rId43" Type="http://schemas.openxmlformats.org/officeDocument/2006/relationships/slide" Target="slides/slide41.xml"/><Relationship Id="rId139" Type="http://schemas.openxmlformats.org/officeDocument/2006/relationships/slide" Target="slides/slide137.xml"/><Relationship Id="rId346" Type="http://schemas.openxmlformats.org/officeDocument/2006/relationships/slide" Target="slides/slide344.xml"/><Relationship Id="rId553" Type="http://schemas.openxmlformats.org/officeDocument/2006/relationships/slide" Target="slides/slide551.xml"/><Relationship Id="rId760" Type="http://schemas.openxmlformats.org/officeDocument/2006/relationships/slide" Target="slides/slide758.xml"/><Relationship Id="rId192" Type="http://schemas.openxmlformats.org/officeDocument/2006/relationships/slide" Target="slides/slide190.xml"/><Relationship Id="rId206" Type="http://schemas.openxmlformats.org/officeDocument/2006/relationships/slide" Target="slides/slide204.xml"/><Relationship Id="rId413" Type="http://schemas.openxmlformats.org/officeDocument/2006/relationships/slide" Target="slides/slide411.xml"/><Relationship Id="rId497" Type="http://schemas.openxmlformats.org/officeDocument/2006/relationships/slide" Target="slides/slide495.xml"/><Relationship Id="rId620" Type="http://schemas.openxmlformats.org/officeDocument/2006/relationships/slide" Target="slides/slide618.xml"/><Relationship Id="rId718" Type="http://schemas.openxmlformats.org/officeDocument/2006/relationships/slide" Target="slides/slide716.xml"/><Relationship Id="rId357" Type="http://schemas.openxmlformats.org/officeDocument/2006/relationships/slide" Target="slides/slide355.xml"/><Relationship Id="rId54" Type="http://schemas.openxmlformats.org/officeDocument/2006/relationships/slide" Target="slides/slide52.xml"/><Relationship Id="rId217" Type="http://schemas.openxmlformats.org/officeDocument/2006/relationships/slide" Target="slides/slide215.xml"/><Relationship Id="rId564" Type="http://schemas.openxmlformats.org/officeDocument/2006/relationships/slide" Target="slides/slide562.xml"/><Relationship Id="rId771" Type="http://schemas.openxmlformats.org/officeDocument/2006/relationships/tableStyles" Target="tableStyles.xml"/><Relationship Id="rId424" Type="http://schemas.openxmlformats.org/officeDocument/2006/relationships/slide" Target="slides/slide422.xml"/><Relationship Id="rId631" Type="http://schemas.openxmlformats.org/officeDocument/2006/relationships/slide" Target="slides/slide629.xml"/><Relationship Id="rId729" Type="http://schemas.openxmlformats.org/officeDocument/2006/relationships/slide" Target="slides/slide727.xml"/><Relationship Id="rId270" Type="http://schemas.openxmlformats.org/officeDocument/2006/relationships/slide" Target="slides/slide268.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228" Type="http://schemas.openxmlformats.org/officeDocument/2006/relationships/slide" Target="slides/slide226.xml"/><Relationship Id="rId435" Type="http://schemas.openxmlformats.org/officeDocument/2006/relationships/slide" Target="slides/slide433.xml"/><Relationship Id="rId642" Type="http://schemas.openxmlformats.org/officeDocument/2006/relationships/slide" Target="slides/slide640.xml"/><Relationship Id="rId281" Type="http://schemas.openxmlformats.org/officeDocument/2006/relationships/slide" Target="slides/slide279.xml"/><Relationship Id="rId502" Type="http://schemas.openxmlformats.org/officeDocument/2006/relationships/slide" Target="slides/slide500.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586" Type="http://schemas.openxmlformats.org/officeDocument/2006/relationships/slide" Target="slides/slide584.xml"/><Relationship Id="rId7" Type="http://schemas.openxmlformats.org/officeDocument/2006/relationships/slide" Target="slides/slide5.xml"/><Relationship Id="rId239" Type="http://schemas.openxmlformats.org/officeDocument/2006/relationships/slide" Target="slides/slide237.xml"/><Relationship Id="rId446" Type="http://schemas.openxmlformats.org/officeDocument/2006/relationships/slide" Target="slides/slide444.xml"/><Relationship Id="rId653" Type="http://schemas.openxmlformats.org/officeDocument/2006/relationships/slide" Target="slides/slide651.xml"/><Relationship Id="rId292" Type="http://schemas.openxmlformats.org/officeDocument/2006/relationships/slide" Target="slides/slide290.xml"/><Relationship Id="rId306" Type="http://schemas.openxmlformats.org/officeDocument/2006/relationships/slide" Target="slides/slide304.xml"/><Relationship Id="rId87" Type="http://schemas.openxmlformats.org/officeDocument/2006/relationships/slide" Target="slides/slide85.xml"/><Relationship Id="rId513" Type="http://schemas.openxmlformats.org/officeDocument/2006/relationships/slide" Target="slides/slide511.xml"/><Relationship Id="rId597" Type="http://schemas.openxmlformats.org/officeDocument/2006/relationships/slide" Target="slides/slide595.xml"/><Relationship Id="rId720" Type="http://schemas.openxmlformats.org/officeDocument/2006/relationships/slide" Target="slides/slide718.xml"/><Relationship Id="rId152" Type="http://schemas.openxmlformats.org/officeDocument/2006/relationships/slide" Target="slides/slide150.xml"/><Relationship Id="rId457" Type="http://schemas.openxmlformats.org/officeDocument/2006/relationships/slide" Target="slides/slide455.xml"/><Relationship Id="rId664" Type="http://schemas.openxmlformats.org/officeDocument/2006/relationships/slide" Target="slides/slide662.xml"/><Relationship Id="rId14" Type="http://schemas.openxmlformats.org/officeDocument/2006/relationships/slide" Target="slides/slide12.xml"/><Relationship Id="rId317" Type="http://schemas.openxmlformats.org/officeDocument/2006/relationships/slide" Target="slides/slide315.xml"/><Relationship Id="rId524" Type="http://schemas.openxmlformats.org/officeDocument/2006/relationships/slide" Target="slides/slide522.xml"/><Relationship Id="rId731" Type="http://schemas.openxmlformats.org/officeDocument/2006/relationships/slide" Target="slides/slide729.xml"/><Relationship Id="rId98" Type="http://schemas.openxmlformats.org/officeDocument/2006/relationships/slide" Target="slides/slide96.xml"/><Relationship Id="rId163" Type="http://schemas.openxmlformats.org/officeDocument/2006/relationships/slide" Target="slides/slide161.xml"/><Relationship Id="rId370" Type="http://schemas.openxmlformats.org/officeDocument/2006/relationships/slide" Target="slides/slide368.xml"/><Relationship Id="rId230" Type="http://schemas.openxmlformats.org/officeDocument/2006/relationships/slide" Target="slides/slide228.xml"/><Relationship Id="rId468" Type="http://schemas.openxmlformats.org/officeDocument/2006/relationships/slide" Target="slides/slide466.xml"/><Relationship Id="rId675" Type="http://schemas.openxmlformats.org/officeDocument/2006/relationships/slide" Target="slides/slide673.xml"/><Relationship Id="rId25" Type="http://schemas.openxmlformats.org/officeDocument/2006/relationships/slide" Target="slides/slide23.xml"/><Relationship Id="rId328" Type="http://schemas.openxmlformats.org/officeDocument/2006/relationships/slide" Target="slides/slide326.xml"/><Relationship Id="rId535" Type="http://schemas.openxmlformats.org/officeDocument/2006/relationships/slide" Target="slides/slide533.xml"/><Relationship Id="rId742" Type="http://schemas.openxmlformats.org/officeDocument/2006/relationships/slide" Target="slides/slide740.xml"/><Relationship Id="rId174" Type="http://schemas.openxmlformats.org/officeDocument/2006/relationships/slide" Target="slides/slide172.xml"/><Relationship Id="rId381" Type="http://schemas.openxmlformats.org/officeDocument/2006/relationships/slide" Target="slides/slide379.xml"/><Relationship Id="rId602" Type="http://schemas.openxmlformats.org/officeDocument/2006/relationships/slide" Target="slides/slide600.xml"/><Relationship Id="rId241" Type="http://schemas.openxmlformats.org/officeDocument/2006/relationships/slide" Target="slides/slide239.xml"/><Relationship Id="rId479" Type="http://schemas.openxmlformats.org/officeDocument/2006/relationships/slide" Target="slides/slide477.xml"/><Relationship Id="rId686" Type="http://schemas.openxmlformats.org/officeDocument/2006/relationships/slide" Target="slides/slide684.xml"/><Relationship Id="rId36" Type="http://schemas.openxmlformats.org/officeDocument/2006/relationships/slide" Target="slides/slide34.xml"/><Relationship Id="rId339" Type="http://schemas.openxmlformats.org/officeDocument/2006/relationships/slide" Target="slides/slide337.xml"/><Relationship Id="rId546" Type="http://schemas.openxmlformats.org/officeDocument/2006/relationships/slide" Target="slides/slide544.xml"/><Relationship Id="rId753" Type="http://schemas.openxmlformats.org/officeDocument/2006/relationships/slide" Target="slides/slide751.xml"/><Relationship Id="rId101" Type="http://schemas.openxmlformats.org/officeDocument/2006/relationships/slide" Target="slides/slide99.xml"/><Relationship Id="rId185" Type="http://schemas.openxmlformats.org/officeDocument/2006/relationships/slide" Target="slides/slide183.xml"/><Relationship Id="rId406" Type="http://schemas.openxmlformats.org/officeDocument/2006/relationships/slide" Target="slides/slide404.xml"/><Relationship Id="rId392" Type="http://schemas.openxmlformats.org/officeDocument/2006/relationships/slide" Target="slides/slide390.xml"/><Relationship Id="rId613" Type="http://schemas.openxmlformats.org/officeDocument/2006/relationships/slide" Target="slides/slide611.xml"/><Relationship Id="rId697" Type="http://schemas.openxmlformats.org/officeDocument/2006/relationships/slide" Target="slides/slide695.xml"/><Relationship Id="rId252" Type="http://schemas.openxmlformats.org/officeDocument/2006/relationships/slide" Target="slides/slide250.xml"/><Relationship Id="rId47" Type="http://schemas.openxmlformats.org/officeDocument/2006/relationships/slide" Target="slides/slide45.xml"/><Relationship Id="rId112" Type="http://schemas.openxmlformats.org/officeDocument/2006/relationships/slide" Target="slides/slide110.xml"/><Relationship Id="rId557" Type="http://schemas.openxmlformats.org/officeDocument/2006/relationships/slide" Target="slides/slide555.xml"/><Relationship Id="rId764" Type="http://schemas.openxmlformats.org/officeDocument/2006/relationships/slide" Target="slides/slide762.xml"/><Relationship Id="rId196" Type="http://schemas.openxmlformats.org/officeDocument/2006/relationships/slide" Target="slides/slide194.xml"/><Relationship Id="rId417" Type="http://schemas.openxmlformats.org/officeDocument/2006/relationships/slide" Target="slides/slide415.xml"/><Relationship Id="rId624" Type="http://schemas.openxmlformats.org/officeDocument/2006/relationships/slide" Target="slides/slide622.xml"/><Relationship Id="rId263" Type="http://schemas.openxmlformats.org/officeDocument/2006/relationships/slide" Target="slides/slide261.xml"/><Relationship Id="rId470" Type="http://schemas.openxmlformats.org/officeDocument/2006/relationships/slide" Target="slides/slide468.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428" Type="http://schemas.openxmlformats.org/officeDocument/2006/relationships/slide" Target="slides/slide426.xml"/><Relationship Id="rId635" Type="http://schemas.openxmlformats.org/officeDocument/2006/relationships/slide" Target="slides/slide633.xml"/><Relationship Id="rId274" Type="http://schemas.openxmlformats.org/officeDocument/2006/relationships/slide" Target="slides/slide272.xml"/><Relationship Id="rId481" Type="http://schemas.openxmlformats.org/officeDocument/2006/relationships/slide" Target="slides/slide479.xml"/><Relationship Id="rId702" Type="http://schemas.openxmlformats.org/officeDocument/2006/relationships/slide" Target="slides/slide700.xml"/><Relationship Id="rId69" Type="http://schemas.openxmlformats.org/officeDocument/2006/relationships/slide" Target="slides/slide67.xml"/><Relationship Id="rId134" Type="http://schemas.openxmlformats.org/officeDocument/2006/relationships/slide" Target="slides/slide132.xml"/><Relationship Id="rId579" Type="http://schemas.openxmlformats.org/officeDocument/2006/relationships/slide" Target="slides/slide577.xml"/><Relationship Id="rId341" Type="http://schemas.openxmlformats.org/officeDocument/2006/relationships/slide" Target="slides/slide339.xml"/><Relationship Id="rId439" Type="http://schemas.openxmlformats.org/officeDocument/2006/relationships/slide" Target="slides/slide437.xml"/><Relationship Id="rId646" Type="http://schemas.openxmlformats.org/officeDocument/2006/relationships/slide" Target="slides/slide644.xml"/><Relationship Id="rId201" Type="http://schemas.openxmlformats.org/officeDocument/2006/relationships/slide" Target="slides/slide199.xml"/><Relationship Id="rId285" Type="http://schemas.openxmlformats.org/officeDocument/2006/relationships/slide" Target="slides/slide283.xml"/><Relationship Id="rId506" Type="http://schemas.openxmlformats.org/officeDocument/2006/relationships/slide" Target="slides/slide504.xml"/><Relationship Id="rId492" Type="http://schemas.openxmlformats.org/officeDocument/2006/relationships/slide" Target="slides/slide490.xml"/><Relationship Id="rId713" Type="http://schemas.openxmlformats.org/officeDocument/2006/relationships/slide" Target="slides/slide711.xml"/><Relationship Id="rId145" Type="http://schemas.openxmlformats.org/officeDocument/2006/relationships/slide" Target="slides/slide143.xml"/><Relationship Id="rId352" Type="http://schemas.openxmlformats.org/officeDocument/2006/relationships/slide" Target="slides/slide350.xml"/><Relationship Id="rId212" Type="http://schemas.openxmlformats.org/officeDocument/2006/relationships/slide" Target="slides/slide210.xml"/><Relationship Id="rId657" Type="http://schemas.openxmlformats.org/officeDocument/2006/relationships/slide" Target="slides/slide655.xml"/><Relationship Id="rId296" Type="http://schemas.openxmlformats.org/officeDocument/2006/relationships/slide" Target="slides/slide294.xml"/><Relationship Id="rId517" Type="http://schemas.openxmlformats.org/officeDocument/2006/relationships/slide" Target="slides/slide515.xml"/><Relationship Id="rId724" Type="http://schemas.openxmlformats.org/officeDocument/2006/relationships/slide" Target="slides/slide722.xml"/><Relationship Id="rId60" Type="http://schemas.openxmlformats.org/officeDocument/2006/relationships/slide" Target="slides/slide58.xml"/><Relationship Id="rId156" Type="http://schemas.openxmlformats.org/officeDocument/2006/relationships/slide" Target="slides/slide154.xml"/><Relationship Id="rId363" Type="http://schemas.openxmlformats.org/officeDocument/2006/relationships/slide" Target="slides/slide361.xml"/><Relationship Id="rId570" Type="http://schemas.openxmlformats.org/officeDocument/2006/relationships/slide" Target="slides/slide568.xml"/><Relationship Id="rId223" Type="http://schemas.openxmlformats.org/officeDocument/2006/relationships/slide" Target="slides/slide221.xml"/><Relationship Id="rId430" Type="http://schemas.openxmlformats.org/officeDocument/2006/relationships/slide" Target="slides/slide428.xml"/><Relationship Id="rId668" Type="http://schemas.openxmlformats.org/officeDocument/2006/relationships/slide" Target="slides/slide666.xml"/><Relationship Id="rId18" Type="http://schemas.openxmlformats.org/officeDocument/2006/relationships/slide" Target="slides/slide16.xml"/><Relationship Id="rId528" Type="http://schemas.openxmlformats.org/officeDocument/2006/relationships/slide" Target="slides/slide526.xml"/><Relationship Id="rId735" Type="http://schemas.openxmlformats.org/officeDocument/2006/relationships/slide" Target="slides/slide733.xml"/><Relationship Id="rId167" Type="http://schemas.openxmlformats.org/officeDocument/2006/relationships/slide" Target="slides/slide165.xml"/><Relationship Id="rId374" Type="http://schemas.openxmlformats.org/officeDocument/2006/relationships/slide" Target="slides/slide372.xml"/><Relationship Id="rId581" Type="http://schemas.openxmlformats.org/officeDocument/2006/relationships/slide" Target="slides/slide579.xml"/><Relationship Id="rId71" Type="http://schemas.openxmlformats.org/officeDocument/2006/relationships/slide" Target="slides/slide69.xml"/><Relationship Id="rId234" Type="http://schemas.openxmlformats.org/officeDocument/2006/relationships/slide" Target="slides/slide232.xml"/><Relationship Id="rId679" Type="http://schemas.openxmlformats.org/officeDocument/2006/relationships/slide" Target="slides/slide677.xml"/><Relationship Id="rId2" Type="http://schemas.openxmlformats.org/officeDocument/2006/relationships/slideMaster" Target="slideMasters/slideMaster2.xml"/><Relationship Id="rId29" Type="http://schemas.openxmlformats.org/officeDocument/2006/relationships/slide" Target="slides/slide27.xml"/><Relationship Id="rId441" Type="http://schemas.openxmlformats.org/officeDocument/2006/relationships/slide" Target="slides/slide439.xml"/><Relationship Id="rId539" Type="http://schemas.openxmlformats.org/officeDocument/2006/relationships/slide" Target="slides/slide537.xml"/><Relationship Id="rId746" Type="http://schemas.openxmlformats.org/officeDocument/2006/relationships/slide" Target="slides/slide744.xml"/><Relationship Id="rId178" Type="http://schemas.openxmlformats.org/officeDocument/2006/relationships/slide" Target="slides/slide176.xml"/><Relationship Id="rId301" Type="http://schemas.openxmlformats.org/officeDocument/2006/relationships/slide" Target="slides/slide299.xml"/><Relationship Id="rId82" Type="http://schemas.openxmlformats.org/officeDocument/2006/relationships/slide" Target="slides/slide80.xml"/><Relationship Id="rId385" Type="http://schemas.openxmlformats.org/officeDocument/2006/relationships/slide" Target="slides/slide383.xml"/><Relationship Id="rId592" Type="http://schemas.openxmlformats.org/officeDocument/2006/relationships/slide" Target="slides/slide590.xml"/><Relationship Id="rId606" Type="http://schemas.openxmlformats.org/officeDocument/2006/relationships/slide" Target="slides/slide604.xml"/><Relationship Id="rId245" Type="http://schemas.openxmlformats.org/officeDocument/2006/relationships/slide" Target="slides/slide243.xml"/><Relationship Id="rId452" Type="http://schemas.openxmlformats.org/officeDocument/2006/relationships/slide" Target="slides/slide450.xml"/><Relationship Id="rId105" Type="http://schemas.openxmlformats.org/officeDocument/2006/relationships/slide" Target="slides/slide103.xml"/><Relationship Id="rId312" Type="http://schemas.openxmlformats.org/officeDocument/2006/relationships/slide" Target="slides/slide310.xml"/><Relationship Id="rId757" Type="http://schemas.openxmlformats.org/officeDocument/2006/relationships/slide" Target="slides/slide755.xml"/><Relationship Id="rId93" Type="http://schemas.openxmlformats.org/officeDocument/2006/relationships/slide" Target="slides/slide91.xml"/><Relationship Id="rId189" Type="http://schemas.openxmlformats.org/officeDocument/2006/relationships/slide" Target="slides/slide187.xml"/><Relationship Id="rId396" Type="http://schemas.openxmlformats.org/officeDocument/2006/relationships/slide" Target="slides/slide394.xml"/><Relationship Id="rId617" Type="http://schemas.openxmlformats.org/officeDocument/2006/relationships/slide" Target="slides/slide615.xml"/><Relationship Id="rId256" Type="http://schemas.openxmlformats.org/officeDocument/2006/relationships/slide" Target="slides/slide254.xml"/><Relationship Id="rId463" Type="http://schemas.openxmlformats.org/officeDocument/2006/relationships/slide" Target="slides/slide461.xml"/><Relationship Id="rId670" Type="http://schemas.openxmlformats.org/officeDocument/2006/relationships/slide" Target="slides/slide668.xml"/><Relationship Id="rId116" Type="http://schemas.openxmlformats.org/officeDocument/2006/relationships/slide" Target="slides/slide114.xml"/><Relationship Id="rId323" Type="http://schemas.openxmlformats.org/officeDocument/2006/relationships/slide" Target="slides/slide321.xml"/><Relationship Id="rId530" Type="http://schemas.openxmlformats.org/officeDocument/2006/relationships/slide" Target="slides/slide528.xml"/><Relationship Id="rId768" Type="http://schemas.openxmlformats.org/officeDocument/2006/relationships/presProps" Target="presProps.xml"/><Relationship Id="rId20" Type="http://schemas.openxmlformats.org/officeDocument/2006/relationships/slide" Target="slides/slide18.xml"/><Relationship Id="rId628" Type="http://schemas.openxmlformats.org/officeDocument/2006/relationships/slide" Target="slides/slide626.xml"/><Relationship Id="rId267" Type="http://schemas.openxmlformats.org/officeDocument/2006/relationships/slide" Target="slides/slide265.xml"/><Relationship Id="rId474" Type="http://schemas.openxmlformats.org/officeDocument/2006/relationships/slide" Target="slides/slide472.xml"/><Relationship Id="rId127" Type="http://schemas.openxmlformats.org/officeDocument/2006/relationships/slide" Target="slides/slide125.xml"/><Relationship Id="rId681" Type="http://schemas.openxmlformats.org/officeDocument/2006/relationships/slide" Target="slides/slide679.xml"/><Relationship Id="rId31" Type="http://schemas.openxmlformats.org/officeDocument/2006/relationships/slide" Target="slides/slide29.xml"/><Relationship Id="rId334" Type="http://schemas.openxmlformats.org/officeDocument/2006/relationships/slide" Target="slides/slide332.xml"/><Relationship Id="rId541" Type="http://schemas.openxmlformats.org/officeDocument/2006/relationships/slide" Target="slides/slide539.xml"/><Relationship Id="rId639" Type="http://schemas.openxmlformats.org/officeDocument/2006/relationships/slide" Target="slides/slide637.xml"/><Relationship Id="rId180" Type="http://schemas.openxmlformats.org/officeDocument/2006/relationships/slide" Target="slides/slide178.xml"/><Relationship Id="rId278" Type="http://schemas.openxmlformats.org/officeDocument/2006/relationships/slide" Target="slides/slide276.xml"/><Relationship Id="rId401" Type="http://schemas.openxmlformats.org/officeDocument/2006/relationships/slide" Target="slides/slide399.xml"/><Relationship Id="rId485" Type="http://schemas.openxmlformats.org/officeDocument/2006/relationships/slide" Target="slides/slide483.xml"/><Relationship Id="rId692" Type="http://schemas.openxmlformats.org/officeDocument/2006/relationships/slide" Target="slides/slide690.xml"/><Relationship Id="rId706" Type="http://schemas.openxmlformats.org/officeDocument/2006/relationships/slide" Target="slides/slide704.xml"/><Relationship Id="rId42" Type="http://schemas.openxmlformats.org/officeDocument/2006/relationships/slide" Target="slides/slide40.xml"/><Relationship Id="rId138" Type="http://schemas.openxmlformats.org/officeDocument/2006/relationships/slide" Target="slides/slide136.xml"/><Relationship Id="rId345" Type="http://schemas.openxmlformats.org/officeDocument/2006/relationships/slide" Target="slides/slide343.xml"/><Relationship Id="rId552" Type="http://schemas.openxmlformats.org/officeDocument/2006/relationships/slide" Target="slides/slide550.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412" Type="http://schemas.openxmlformats.org/officeDocument/2006/relationships/slide" Target="slides/slide410.xml"/><Relationship Id="rId107" Type="http://schemas.openxmlformats.org/officeDocument/2006/relationships/slide" Target="slides/slide105.xml"/><Relationship Id="rId289" Type="http://schemas.openxmlformats.org/officeDocument/2006/relationships/slide" Target="slides/slide287.xml"/><Relationship Id="rId454" Type="http://schemas.openxmlformats.org/officeDocument/2006/relationships/slide" Target="slides/slide452.xml"/><Relationship Id="rId496" Type="http://schemas.openxmlformats.org/officeDocument/2006/relationships/slide" Target="slides/slide494.xml"/><Relationship Id="rId661" Type="http://schemas.openxmlformats.org/officeDocument/2006/relationships/slide" Target="slides/slide659.xml"/><Relationship Id="rId717" Type="http://schemas.openxmlformats.org/officeDocument/2006/relationships/slide" Target="slides/slide715.xml"/><Relationship Id="rId759" Type="http://schemas.openxmlformats.org/officeDocument/2006/relationships/slide" Target="slides/slide757.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356" Type="http://schemas.openxmlformats.org/officeDocument/2006/relationships/slide" Target="slides/slide354.xml"/><Relationship Id="rId398" Type="http://schemas.openxmlformats.org/officeDocument/2006/relationships/slide" Target="slides/slide396.xml"/><Relationship Id="rId521" Type="http://schemas.openxmlformats.org/officeDocument/2006/relationships/slide" Target="slides/slide519.xml"/><Relationship Id="rId563" Type="http://schemas.openxmlformats.org/officeDocument/2006/relationships/slide" Target="slides/slide561.xml"/><Relationship Id="rId619" Type="http://schemas.openxmlformats.org/officeDocument/2006/relationships/slide" Target="slides/slide617.xml"/><Relationship Id="rId770" Type="http://schemas.openxmlformats.org/officeDocument/2006/relationships/theme" Target="theme/theme1.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423" Type="http://schemas.openxmlformats.org/officeDocument/2006/relationships/slide" Target="slides/slide421.xml"/><Relationship Id="rId258" Type="http://schemas.openxmlformats.org/officeDocument/2006/relationships/slide" Target="slides/slide256.xml"/><Relationship Id="rId465" Type="http://schemas.openxmlformats.org/officeDocument/2006/relationships/slide" Target="slides/slide463.xml"/><Relationship Id="rId630" Type="http://schemas.openxmlformats.org/officeDocument/2006/relationships/slide" Target="slides/slide628.xml"/><Relationship Id="rId672" Type="http://schemas.openxmlformats.org/officeDocument/2006/relationships/slide" Target="slides/slide670.xml"/><Relationship Id="rId728" Type="http://schemas.openxmlformats.org/officeDocument/2006/relationships/slide" Target="slides/slide72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367" Type="http://schemas.openxmlformats.org/officeDocument/2006/relationships/slide" Target="slides/slide365.xml"/><Relationship Id="rId532" Type="http://schemas.openxmlformats.org/officeDocument/2006/relationships/slide" Target="slides/slide530.xml"/><Relationship Id="rId574" Type="http://schemas.openxmlformats.org/officeDocument/2006/relationships/slide" Target="slides/slide572.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434" Type="http://schemas.openxmlformats.org/officeDocument/2006/relationships/slide" Target="slides/slide432.xml"/><Relationship Id="rId476" Type="http://schemas.openxmlformats.org/officeDocument/2006/relationships/slide" Target="slides/slide474.xml"/><Relationship Id="rId641" Type="http://schemas.openxmlformats.org/officeDocument/2006/relationships/slide" Target="slides/slide639.xml"/><Relationship Id="rId683" Type="http://schemas.openxmlformats.org/officeDocument/2006/relationships/slide" Target="slides/slide681.xml"/><Relationship Id="rId739" Type="http://schemas.openxmlformats.org/officeDocument/2006/relationships/slide" Target="slides/slide737.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336" Type="http://schemas.openxmlformats.org/officeDocument/2006/relationships/slide" Target="slides/slide334.xml"/><Relationship Id="rId501" Type="http://schemas.openxmlformats.org/officeDocument/2006/relationships/slide" Target="slides/slide499.xml"/><Relationship Id="rId543" Type="http://schemas.openxmlformats.org/officeDocument/2006/relationships/slide" Target="slides/slide541.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378" Type="http://schemas.openxmlformats.org/officeDocument/2006/relationships/slide" Target="slides/slide376.xml"/><Relationship Id="rId403" Type="http://schemas.openxmlformats.org/officeDocument/2006/relationships/slide" Target="slides/slide401.xml"/><Relationship Id="rId585" Type="http://schemas.openxmlformats.org/officeDocument/2006/relationships/slide" Target="slides/slide583.xml"/><Relationship Id="rId750" Type="http://schemas.openxmlformats.org/officeDocument/2006/relationships/slide" Target="slides/slide748.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487" Type="http://schemas.openxmlformats.org/officeDocument/2006/relationships/slide" Target="slides/slide485.xml"/><Relationship Id="rId610" Type="http://schemas.openxmlformats.org/officeDocument/2006/relationships/slide" Target="slides/slide608.xml"/><Relationship Id="rId652" Type="http://schemas.openxmlformats.org/officeDocument/2006/relationships/slide" Target="slides/slide650.xml"/><Relationship Id="rId694" Type="http://schemas.openxmlformats.org/officeDocument/2006/relationships/slide" Target="slides/slide692.xml"/><Relationship Id="rId708" Type="http://schemas.openxmlformats.org/officeDocument/2006/relationships/slide" Target="slides/slide706.xml"/><Relationship Id="rId291" Type="http://schemas.openxmlformats.org/officeDocument/2006/relationships/slide" Target="slides/slide289.xml"/><Relationship Id="rId305" Type="http://schemas.openxmlformats.org/officeDocument/2006/relationships/slide" Target="slides/slide303.xml"/><Relationship Id="rId347" Type="http://schemas.openxmlformats.org/officeDocument/2006/relationships/slide" Target="slides/slide345.xml"/><Relationship Id="rId512" Type="http://schemas.openxmlformats.org/officeDocument/2006/relationships/slide" Target="slides/slide510.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554" Type="http://schemas.openxmlformats.org/officeDocument/2006/relationships/slide" Target="slides/slide552.xml"/><Relationship Id="rId596" Type="http://schemas.openxmlformats.org/officeDocument/2006/relationships/slide" Target="slides/slide594.xml"/><Relationship Id="rId761" Type="http://schemas.openxmlformats.org/officeDocument/2006/relationships/slide" Target="slides/slide759.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414" Type="http://schemas.openxmlformats.org/officeDocument/2006/relationships/slide" Target="slides/slide412.xml"/><Relationship Id="rId456" Type="http://schemas.openxmlformats.org/officeDocument/2006/relationships/slide" Target="slides/slide454.xml"/><Relationship Id="rId498" Type="http://schemas.openxmlformats.org/officeDocument/2006/relationships/slide" Target="slides/slide496.xml"/><Relationship Id="rId621" Type="http://schemas.openxmlformats.org/officeDocument/2006/relationships/slide" Target="slides/slide619.xml"/><Relationship Id="rId663" Type="http://schemas.openxmlformats.org/officeDocument/2006/relationships/slide" Target="slides/slide661.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23" Type="http://schemas.openxmlformats.org/officeDocument/2006/relationships/slide" Target="slides/slide521.xml"/><Relationship Id="rId719" Type="http://schemas.openxmlformats.org/officeDocument/2006/relationships/slide" Target="slides/slide717.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730" Type="http://schemas.openxmlformats.org/officeDocument/2006/relationships/slide" Target="slides/slide728.xml"/><Relationship Id="rId772" Type="http://schemas.microsoft.com/office/2016/11/relationships/changesInfo" Target="changesInfos/changesInfo1.xml"/><Relationship Id="rId162" Type="http://schemas.openxmlformats.org/officeDocument/2006/relationships/slide" Target="slides/slide160.xml"/><Relationship Id="rId218" Type="http://schemas.openxmlformats.org/officeDocument/2006/relationships/slide" Target="slides/slide216.xml"/><Relationship Id="rId425" Type="http://schemas.openxmlformats.org/officeDocument/2006/relationships/slide" Target="slides/slide423.xml"/><Relationship Id="rId467" Type="http://schemas.openxmlformats.org/officeDocument/2006/relationships/slide" Target="slides/slide465.xml"/><Relationship Id="rId632" Type="http://schemas.openxmlformats.org/officeDocument/2006/relationships/slide" Target="slides/slide630.xml"/><Relationship Id="rId271" Type="http://schemas.openxmlformats.org/officeDocument/2006/relationships/slide" Target="slides/slide269.xml"/><Relationship Id="rId674" Type="http://schemas.openxmlformats.org/officeDocument/2006/relationships/slide" Target="slides/slide672.xml"/><Relationship Id="rId24" Type="http://schemas.openxmlformats.org/officeDocument/2006/relationships/slide" Target="slides/slide22.xml"/><Relationship Id="rId66" Type="http://schemas.openxmlformats.org/officeDocument/2006/relationships/slide" Target="slides/slide64.xml"/><Relationship Id="rId131" Type="http://schemas.openxmlformats.org/officeDocument/2006/relationships/slide" Target="slides/slide129.xml"/><Relationship Id="rId327" Type="http://schemas.openxmlformats.org/officeDocument/2006/relationships/slide" Target="slides/slide325.xml"/><Relationship Id="rId369" Type="http://schemas.openxmlformats.org/officeDocument/2006/relationships/slide" Target="slides/slide367.xml"/><Relationship Id="rId534" Type="http://schemas.openxmlformats.org/officeDocument/2006/relationships/slide" Target="slides/slide532.xml"/><Relationship Id="rId576" Type="http://schemas.openxmlformats.org/officeDocument/2006/relationships/slide" Target="slides/slide574.xml"/><Relationship Id="rId741" Type="http://schemas.openxmlformats.org/officeDocument/2006/relationships/slide" Target="slides/slide739.xml"/><Relationship Id="rId173" Type="http://schemas.openxmlformats.org/officeDocument/2006/relationships/slide" Target="slides/slide171.xml"/><Relationship Id="rId229" Type="http://schemas.openxmlformats.org/officeDocument/2006/relationships/slide" Target="slides/slide227.xml"/><Relationship Id="rId380" Type="http://schemas.openxmlformats.org/officeDocument/2006/relationships/slide" Target="slides/slide378.xml"/><Relationship Id="rId436" Type="http://schemas.openxmlformats.org/officeDocument/2006/relationships/slide" Target="slides/slide434.xml"/><Relationship Id="rId601" Type="http://schemas.openxmlformats.org/officeDocument/2006/relationships/slide" Target="slides/slide599.xml"/><Relationship Id="rId643" Type="http://schemas.openxmlformats.org/officeDocument/2006/relationships/slide" Target="slides/slide641.xml"/><Relationship Id="rId240" Type="http://schemas.openxmlformats.org/officeDocument/2006/relationships/slide" Target="slides/slide238.xml"/><Relationship Id="rId478" Type="http://schemas.openxmlformats.org/officeDocument/2006/relationships/slide" Target="slides/slide476.xml"/><Relationship Id="rId685" Type="http://schemas.openxmlformats.org/officeDocument/2006/relationships/slide" Target="slides/slide683.xml"/><Relationship Id="rId35" Type="http://schemas.openxmlformats.org/officeDocument/2006/relationships/slide" Target="slides/slide33.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38" Type="http://schemas.openxmlformats.org/officeDocument/2006/relationships/slide" Target="slides/slide336.xml"/><Relationship Id="rId503" Type="http://schemas.openxmlformats.org/officeDocument/2006/relationships/slide" Target="slides/slide501.xml"/><Relationship Id="rId545" Type="http://schemas.openxmlformats.org/officeDocument/2006/relationships/slide" Target="slides/slide543.xml"/><Relationship Id="rId587" Type="http://schemas.openxmlformats.org/officeDocument/2006/relationships/slide" Target="slides/slide585.xml"/><Relationship Id="rId710" Type="http://schemas.openxmlformats.org/officeDocument/2006/relationships/slide" Target="slides/slide708.xml"/><Relationship Id="rId752" Type="http://schemas.openxmlformats.org/officeDocument/2006/relationships/slide" Target="slides/slide750.xml"/><Relationship Id="rId8" Type="http://schemas.openxmlformats.org/officeDocument/2006/relationships/slide" Target="slides/slide6.xml"/><Relationship Id="rId142" Type="http://schemas.openxmlformats.org/officeDocument/2006/relationships/slide" Target="slides/slide14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447" Type="http://schemas.openxmlformats.org/officeDocument/2006/relationships/slide" Target="slides/slide445.xml"/><Relationship Id="rId612" Type="http://schemas.openxmlformats.org/officeDocument/2006/relationships/slide" Target="slides/slide610.xml"/><Relationship Id="rId251" Type="http://schemas.openxmlformats.org/officeDocument/2006/relationships/slide" Target="slides/slide249.xml"/><Relationship Id="rId489" Type="http://schemas.openxmlformats.org/officeDocument/2006/relationships/slide" Target="slides/slide487.xml"/><Relationship Id="rId654" Type="http://schemas.openxmlformats.org/officeDocument/2006/relationships/slide" Target="slides/slide652.xml"/><Relationship Id="rId696" Type="http://schemas.openxmlformats.org/officeDocument/2006/relationships/slide" Target="slides/slide694.xml"/><Relationship Id="rId46" Type="http://schemas.openxmlformats.org/officeDocument/2006/relationships/slide" Target="slides/slide44.xml"/><Relationship Id="rId293" Type="http://schemas.openxmlformats.org/officeDocument/2006/relationships/slide" Target="slides/slide291.xml"/><Relationship Id="rId307" Type="http://schemas.openxmlformats.org/officeDocument/2006/relationships/slide" Target="slides/slide305.xml"/><Relationship Id="rId349" Type="http://schemas.openxmlformats.org/officeDocument/2006/relationships/slide" Target="slides/slide347.xml"/><Relationship Id="rId514" Type="http://schemas.openxmlformats.org/officeDocument/2006/relationships/slide" Target="slides/slide512.xml"/><Relationship Id="rId556" Type="http://schemas.openxmlformats.org/officeDocument/2006/relationships/slide" Target="slides/slide554.xml"/><Relationship Id="rId721" Type="http://schemas.openxmlformats.org/officeDocument/2006/relationships/slide" Target="slides/slide719.xml"/><Relationship Id="rId763" Type="http://schemas.openxmlformats.org/officeDocument/2006/relationships/slide" Target="slides/slide761.xml"/><Relationship Id="rId88" Type="http://schemas.openxmlformats.org/officeDocument/2006/relationships/slide" Target="slides/slide86.xml"/><Relationship Id="rId111" Type="http://schemas.openxmlformats.org/officeDocument/2006/relationships/slide" Target="slides/slide109.xml"/><Relationship Id="rId153" Type="http://schemas.openxmlformats.org/officeDocument/2006/relationships/slide" Target="slides/slide151.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slide" Target="slides/slide358.xml"/><Relationship Id="rId416" Type="http://schemas.openxmlformats.org/officeDocument/2006/relationships/slide" Target="slides/slide414.xml"/><Relationship Id="rId598" Type="http://schemas.openxmlformats.org/officeDocument/2006/relationships/slide" Target="slides/slide596.xml"/><Relationship Id="rId220" Type="http://schemas.openxmlformats.org/officeDocument/2006/relationships/slide" Target="slides/slide218.xml"/><Relationship Id="rId458" Type="http://schemas.openxmlformats.org/officeDocument/2006/relationships/slide" Target="slides/slide456.xml"/><Relationship Id="rId623" Type="http://schemas.openxmlformats.org/officeDocument/2006/relationships/slide" Target="slides/slide621.xml"/><Relationship Id="rId665" Type="http://schemas.openxmlformats.org/officeDocument/2006/relationships/slide" Target="slides/slide663.xml"/><Relationship Id="rId15" Type="http://schemas.openxmlformats.org/officeDocument/2006/relationships/slide" Target="slides/slide13.xml"/><Relationship Id="rId57" Type="http://schemas.openxmlformats.org/officeDocument/2006/relationships/slide" Target="slides/slide55.xml"/><Relationship Id="rId262" Type="http://schemas.openxmlformats.org/officeDocument/2006/relationships/slide" Target="slides/slide260.xml"/><Relationship Id="rId318" Type="http://schemas.openxmlformats.org/officeDocument/2006/relationships/slide" Target="slides/slide316.xml"/><Relationship Id="rId525" Type="http://schemas.openxmlformats.org/officeDocument/2006/relationships/slide" Target="slides/slide523.xml"/><Relationship Id="rId567" Type="http://schemas.openxmlformats.org/officeDocument/2006/relationships/slide" Target="slides/slide565.xml"/><Relationship Id="rId732" Type="http://schemas.openxmlformats.org/officeDocument/2006/relationships/slide" Target="slides/slide730.xml"/><Relationship Id="rId99" Type="http://schemas.openxmlformats.org/officeDocument/2006/relationships/slide" Target="slides/slide97.xml"/><Relationship Id="rId122" Type="http://schemas.openxmlformats.org/officeDocument/2006/relationships/slide" Target="slides/slide120.xml"/><Relationship Id="rId164" Type="http://schemas.openxmlformats.org/officeDocument/2006/relationships/slide" Target="slides/slide162.xml"/><Relationship Id="rId371" Type="http://schemas.openxmlformats.org/officeDocument/2006/relationships/slide" Target="slides/slide369.xml"/><Relationship Id="rId427" Type="http://schemas.openxmlformats.org/officeDocument/2006/relationships/slide" Target="slides/slide425.xml"/><Relationship Id="rId469" Type="http://schemas.openxmlformats.org/officeDocument/2006/relationships/slide" Target="slides/slide467.xml"/><Relationship Id="rId634" Type="http://schemas.openxmlformats.org/officeDocument/2006/relationships/slide" Target="slides/slide632.xml"/><Relationship Id="rId676" Type="http://schemas.openxmlformats.org/officeDocument/2006/relationships/slide" Target="slides/slide674.xml"/><Relationship Id="rId26" Type="http://schemas.openxmlformats.org/officeDocument/2006/relationships/slide" Target="slides/slide24.xml"/><Relationship Id="rId231" Type="http://schemas.openxmlformats.org/officeDocument/2006/relationships/slide" Target="slides/slide229.xml"/><Relationship Id="rId273" Type="http://schemas.openxmlformats.org/officeDocument/2006/relationships/slide" Target="slides/slide271.xml"/><Relationship Id="rId329" Type="http://schemas.openxmlformats.org/officeDocument/2006/relationships/slide" Target="slides/slide327.xml"/><Relationship Id="rId480" Type="http://schemas.openxmlformats.org/officeDocument/2006/relationships/slide" Target="slides/slide478.xml"/><Relationship Id="rId536" Type="http://schemas.openxmlformats.org/officeDocument/2006/relationships/slide" Target="slides/slide534.xml"/><Relationship Id="rId701" Type="http://schemas.openxmlformats.org/officeDocument/2006/relationships/slide" Target="slides/slide699.xml"/><Relationship Id="rId68" Type="http://schemas.openxmlformats.org/officeDocument/2006/relationships/slide" Target="slides/slide66.xml"/><Relationship Id="rId133" Type="http://schemas.openxmlformats.org/officeDocument/2006/relationships/slide" Target="slides/slide131.xml"/><Relationship Id="rId175" Type="http://schemas.openxmlformats.org/officeDocument/2006/relationships/slide" Target="slides/slide173.xml"/><Relationship Id="rId340" Type="http://schemas.openxmlformats.org/officeDocument/2006/relationships/slide" Target="slides/slide338.xml"/><Relationship Id="rId578" Type="http://schemas.openxmlformats.org/officeDocument/2006/relationships/slide" Target="slides/slide576.xml"/><Relationship Id="rId743" Type="http://schemas.openxmlformats.org/officeDocument/2006/relationships/slide" Target="slides/slide741.xml"/><Relationship Id="rId200" Type="http://schemas.openxmlformats.org/officeDocument/2006/relationships/slide" Target="slides/slide198.xml"/><Relationship Id="rId382" Type="http://schemas.openxmlformats.org/officeDocument/2006/relationships/slide" Target="slides/slide380.xml"/><Relationship Id="rId438" Type="http://schemas.openxmlformats.org/officeDocument/2006/relationships/slide" Target="slides/slide436.xml"/><Relationship Id="rId603" Type="http://schemas.openxmlformats.org/officeDocument/2006/relationships/slide" Target="slides/slide601.xml"/><Relationship Id="rId645" Type="http://schemas.openxmlformats.org/officeDocument/2006/relationships/slide" Target="slides/slide643.xml"/><Relationship Id="rId687" Type="http://schemas.openxmlformats.org/officeDocument/2006/relationships/slide" Target="slides/slide685.xml"/><Relationship Id="rId242" Type="http://schemas.openxmlformats.org/officeDocument/2006/relationships/slide" Target="slides/slide240.xml"/><Relationship Id="rId284" Type="http://schemas.openxmlformats.org/officeDocument/2006/relationships/slide" Target="slides/slide282.xml"/><Relationship Id="rId491" Type="http://schemas.openxmlformats.org/officeDocument/2006/relationships/slide" Target="slides/slide489.xml"/><Relationship Id="rId505" Type="http://schemas.openxmlformats.org/officeDocument/2006/relationships/slide" Target="slides/slide503.xml"/><Relationship Id="rId712" Type="http://schemas.openxmlformats.org/officeDocument/2006/relationships/slide" Target="slides/slide710.xml"/><Relationship Id="rId37" Type="http://schemas.openxmlformats.org/officeDocument/2006/relationships/slide" Target="slides/slide35.xml"/><Relationship Id="rId79" Type="http://schemas.openxmlformats.org/officeDocument/2006/relationships/slide" Target="slides/slide77.xml"/><Relationship Id="rId102" Type="http://schemas.openxmlformats.org/officeDocument/2006/relationships/slide" Target="slides/slide100.xml"/><Relationship Id="rId144" Type="http://schemas.openxmlformats.org/officeDocument/2006/relationships/slide" Target="slides/slide142.xml"/><Relationship Id="rId547" Type="http://schemas.openxmlformats.org/officeDocument/2006/relationships/slide" Target="slides/slide545.xml"/><Relationship Id="rId589" Type="http://schemas.openxmlformats.org/officeDocument/2006/relationships/slide" Target="slides/slide587.xml"/><Relationship Id="rId754" Type="http://schemas.openxmlformats.org/officeDocument/2006/relationships/slide" Target="slides/slide752.xml"/><Relationship Id="rId90" Type="http://schemas.openxmlformats.org/officeDocument/2006/relationships/slide" Target="slides/slide88.xml"/><Relationship Id="rId186" Type="http://schemas.openxmlformats.org/officeDocument/2006/relationships/slide" Target="slides/slide184.xml"/><Relationship Id="rId351" Type="http://schemas.openxmlformats.org/officeDocument/2006/relationships/slide" Target="slides/slide349.xml"/><Relationship Id="rId393" Type="http://schemas.openxmlformats.org/officeDocument/2006/relationships/slide" Target="slides/slide391.xml"/><Relationship Id="rId407" Type="http://schemas.openxmlformats.org/officeDocument/2006/relationships/slide" Target="slides/slide405.xml"/><Relationship Id="rId449" Type="http://schemas.openxmlformats.org/officeDocument/2006/relationships/slide" Target="slides/slide447.xml"/><Relationship Id="rId614" Type="http://schemas.openxmlformats.org/officeDocument/2006/relationships/slide" Target="slides/slide612.xml"/><Relationship Id="rId656" Type="http://schemas.openxmlformats.org/officeDocument/2006/relationships/slide" Target="slides/slide654.xml"/><Relationship Id="rId211" Type="http://schemas.openxmlformats.org/officeDocument/2006/relationships/slide" Target="slides/slide209.xml"/><Relationship Id="rId253" Type="http://schemas.openxmlformats.org/officeDocument/2006/relationships/slide" Target="slides/slide251.xml"/><Relationship Id="rId295" Type="http://schemas.openxmlformats.org/officeDocument/2006/relationships/slide" Target="slides/slide293.xml"/><Relationship Id="rId309" Type="http://schemas.openxmlformats.org/officeDocument/2006/relationships/slide" Target="slides/slide307.xml"/><Relationship Id="rId460" Type="http://schemas.openxmlformats.org/officeDocument/2006/relationships/slide" Target="slides/slide458.xml"/><Relationship Id="rId516" Type="http://schemas.openxmlformats.org/officeDocument/2006/relationships/slide" Target="slides/slide514.xml"/><Relationship Id="rId698" Type="http://schemas.openxmlformats.org/officeDocument/2006/relationships/slide" Target="slides/slide696.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723" Type="http://schemas.openxmlformats.org/officeDocument/2006/relationships/slide" Target="slides/slide721.xml"/><Relationship Id="rId765" Type="http://schemas.openxmlformats.org/officeDocument/2006/relationships/slide" Target="slides/slide763.xml"/><Relationship Id="rId155" Type="http://schemas.openxmlformats.org/officeDocument/2006/relationships/slide" Target="slides/slide153.xml"/><Relationship Id="rId197" Type="http://schemas.openxmlformats.org/officeDocument/2006/relationships/slide" Target="slides/slide195.xml"/><Relationship Id="rId362" Type="http://schemas.openxmlformats.org/officeDocument/2006/relationships/slide" Target="slides/slide360.xml"/><Relationship Id="rId418" Type="http://schemas.openxmlformats.org/officeDocument/2006/relationships/slide" Target="slides/slide416.xml"/><Relationship Id="rId625" Type="http://schemas.openxmlformats.org/officeDocument/2006/relationships/slide" Target="slides/slide623.xml"/><Relationship Id="rId222" Type="http://schemas.openxmlformats.org/officeDocument/2006/relationships/slide" Target="slides/slide220.xml"/><Relationship Id="rId264" Type="http://schemas.openxmlformats.org/officeDocument/2006/relationships/slide" Target="slides/slide262.xml"/><Relationship Id="rId471" Type="http://schemas.openxmlformats.org/officeDocument/2006/relationships/slide" Target="slides/slide469.xml"/><Relationship Id="rId667" Type="http://schemas.openxmlformats.org/officeDocument/2006/relationships/slide" Target="slides/slide665.xml"/><Relationship Id="rId17" Type="http://schemas.openxmlformats.org/officeDocument/2006/relationships/slide" Target="slides/slide15.xml"/><Relationship Id="rId59" Type="http://schemas.openxmlformats.org/officeDocument/2006/relationships/slide" Target="slides/slide57.xml"/><Relationship Id="rId124" Type="http://schemas.openxmlformats.org/officeDocument/2006/relationships/slide" Target="slides/slide122.xml"/><Relationship Id="rId527" Type="http://schemas.openxmlformats.org/officeDocument/2006/relationships/slide" Target="slides/slide525.xml"/><Relationship Id="rId569" Type="http://schemas.openxmlformats.org/officeDocument/2006/relationships/slide" Target="slides/slide567.xml"/><Relationship Id="rId734" Type="http://schemas.openxmlformats.org/officeDocument/2006/relationships/slide" Target="slides/slide732.xml"/><Relationship Id="rId70" Type="http://schemas.openxmlformats.org/officeDocument/2006/relationships/slide" Target="slides/slide68.xml"/><Relationship Id="rId166" Type="http://schemas.openxmlformats.org/officeDocument/2006/relationships/slide" Target="slides/slide164.xml"/><Relationship Id="rId331" Type="http://schemas.openxmlformats.org/officeDocument/2006/relationships/slide" Target="slides/slide329.xml"/><Relationship Id="rId373" Type="http://schemas.openxmlformats.org/officeDocument/2006/relationships/slide" Target="slides/slide371.xml"/><Relationship Id="rId429" Type="http://schemas.openxmlformats.org/officeDocument/2006/relationships/slide" Target="slides/slide427.xml"/><Relationship Id="rId580" Type="http://schemas.openxmlformats.org/officeDocument/2006/relationships/slide" Target="slides/slide578.xml"/><Relationship Id="rId636" Type="http://schemas.openxmlformats.org/officeDocument/2006/relationships/slide" Target="slides/slide634.xml"/><Relationship Id="rId1" Type="http://schemas.openxmlformats.org/officeDocument/2006/relationships/slideMaster" Target="slideMasters/slideMaster1.xml"/><Relationship Id="rId233" Type="http://schemas.openxmlformats.org/officeDocument/2006/relationships/slide" Target="slides/slide231.xml"/><Relationship Id="rId440" Type="http://schemas.openxmlformats.org/officeDocument/2006/relationships/slide" Target="slides/slide438.xml"/><Relationship Id="rId678" Type="http://schemas.openxmlformats.org/officeDocument/2006/relationships/slide" Target="slides/slide676.xml"/><Relationship Id="rId28" Type="http://schemas.openxmlformats.org/officeDocument/2006/relationships/slide" Target="slides/slide26.xml"/><Relationship Id="rId275" Type="http://schemas.openxmlformats.org/officeDocument/2006/relationships/slide" Target="slides/slide273.xml"/><Relationship Id="rId300" Type="http://schemas.openxmlformats.org/officeDocument/2006/relationships/slide" Target="slides/slide298.xml"/><Relationship Id="rId482" Type="http://schemas.openxmlformats.org/officeDocument/2006/relationships/slide" Target="slides/slide480.xml"/><Relationship Id="rId538" Type="http://schemas.openxmlformats.org/officeDocument/2006/relationships/slide" Target="slides/slide536.xml"/><Relationship Id="rId703" Type="http://schemas.openxmlformats.org/officeDocument/2006/relationships/slide" Target="slides/slide701.xml"/><Relationship Id="rId745" Type="http://schemas.openxmlformats.org/officeDocument/2006/relationships/slide" Target="slides/slide743.xml"/><Relationship Id="rId81" Type="http://schemas.openxmlformats.org/officeDocument/2006/relationships/slide" Target="slides/slide79.xml"/><Relationship Id="rId135" Type="http://schemas.openxmlformats.org/officeDocument/2006/relationships/slide" Target="slides/slide133.xml"/><Relationship Id="rId177" Type="http://schemas.openxmlformats.org/officeDocument/2006/relationships/slide" Target="slides/slide175.xml"/><Relationship Id="rId342" Type="http://schemas.openxmlformats.org/officeDocument/2006/relationships/slide" Target="slides/slide340.xml"/><Relationship Id="rId384" Type="http://schemas.openxmlformats.org/officeDocument/2006/relationships/slide" Target="slides/slide382.xml"/><Relationship Id="rId591" Type="http://schemas.openxmlformats.org/officeDocument/2006/relationships/slide" Target="slides/slide589.xml"/><Relationship Id="rId605" Type="http://schemas.openxmlformats.org/officeDocument/2006/relationships/slide" Target="slides/slide603.xml"/><Relationship Id="rId202" Type="http://schemas.openxmlformats.org/officeDocument/2006/relationships/slide" Target="slides/slide200.xml"/><Relationship Id="rId244" Type="http://schemas.openxmlformats.org/officeDocument/2006/relationships/slide" Target="slides/slide242.xml"/><Relationship Id="rId647" Type="http://schemas.openxmlformats.org/officeDocument/2006/relationships/slide" Target="slides/slide645.xml"/><Relationship Id="rId689" Type="http://schemas.openxmlformats.org/officeDocument/2006/relationships/slide" Target="slides/slide687.xml"/><Relationship Id="rId39" Type="http://schemas.openxmlformats.org/officeDocument/2006/relationships/slide" Target="slides/slide37.xml"/><Relationship Id="rId286" Type="http://schemas.openxmlformats.org/officeDocument/2006/relationships/slide" Target="slides/slide284.xml"/><Relationship Id="rId451" Type="http://schemas.openxmlformats.org/officeDocument/2006/relationships/slide" Target="slides/slide449.xml"/><Relationship Id="rId493" Type="http://schemas.openxmlformats.org/officeDocument/2006/relationships/slide" Target="slides/slide491.xml"/><Relationship Id="rId507" Type="http://schemas.openxmlformats.org/officeDocument/2006/relationships/slide" Target="slides/slide505.xml"/><Relationship Id="rId549" Type="http://schemas.openxmlformats.org/officeDocument/2006/relationships/slide" Target="slides/slide547.xml"/><Relationship Id="rId714" Type="http://schemas.openxmlformats.org/officeDocument/2006/relationships/slide" Target="slides/slide712.xml"/><Relationship Id="rId756" Type="http://schemas.openxmlformats.org/officeDocument/2006/relationships/slide" Target="slides/slide754.xml"/><Relationship Id="rId50" Type="http://schemas.openxmlformats.org/officeDocument/2006/relationships/slide" Target="slides/slide48.xml"/><Relationship Id="rId104" Type="http://schemas.openxmlformats.org/officeDocument/2006/relationships/slide" Target="slides/slide102.xml"/><Relationship Id="rId146" Type="http://schemas.openxmlformats.org/officeDocument/2006/relationships/slide" Target="slides/slide144.xml"/><Relationship Id="rId188" Type="http://schemas.openxmlformats.org/officeDocument/2006/relationships/slide" Target="slides/slide186.xml"/><Relationship Id="rId311" Type="http://schemas.openxmlformats.org/officeDocument/2006/relationships/slide" Target="slides/slide309.xml"/><Relationship Id="rId353" Type="http://schemas.openxmlformats.org/officeDocument/2006/relationships/slide" Target="slides/slide351.xml"/><Relationship Id="rId395" Type="http://schemas.openxmlformats.org/officeDocument/2006/relationships/slide" Target="slides/slide393.xml"/><Relationship Id="rId409" Type="http://schemas.openxmlformats.org/officeDocument/2006/relationships/slide" Target="slides/slide407.xml"/><Relationship Id="rId560" Type="http://schemas.openxmlformats.org/officeDocument/2006/relationships/slide" Target="slides/slide558.xml"/><Relationship Id="rId92" Type="http://schemas.openxmlformats.org/officeDocument/2006/relationships/slide" Target="slides/slide90.xml"/><Relationship Id="rId213" Type="http://schemas.openxmlformats.org/officeDocument/2006/relationships/slide" Target="slides/slide211.xml"/><Relationship Id="rId420" Type="http://schemas.openxmlformats.org/officeDocument/2006/relationships/slide" Target="slides/slide418.xml"/><Relationship Id="rId616" Type="http://schemas.openxmlformats.org/officeDocument/2006/relationships/slide" Target="slides/slide614.xml"/><Relationship Id="rId658" Type="http://schemas.openxmlformats.org/officeDocument/2006/relationships/slide" Target="slides/slide656.xml"/><Relationship Id="rId255" Type="http://schemas.openxmlformats.org/officeDocument/2006/relationships/slide" Target="slides/slide253.xml"/><Relationship Id="rId297" Type="http://schemas.openxmlformats.org/officeDocument/2006/relationships/slide" Target="slides/slide295.xml"/><Relationship Id="rId462" Type="http://schemas.openxmlformats.org/officeDocument/2006/relationships/slide" Target="slides/slide460.xml"/><Relationship Id="rId518" Type="http://schemas.openxmlformats.org/officeDocument/2006/relationships/slide" Target="slides/slide516.xml"/><Relationship Id="rId725" Type="http://schemas.openxmlformats.org/officeDocument/2006/relationships/slide" Target="slides/slide723.xml"/><Relationship Id="rId115" Type="http://schemas.openxmlformats.org/officeDocument/2006/relationships/slide" Target="slides/slide113.xml"/><Relationship Id="rId157" Type="http://schemas.openxmlformats.org/officeDocument/2006/relationships/slide" Target="slides/slide155.xml"/><Relationship Id="rId322" Type="http://schemas.openxmlformats.org/officeDocument/2006/relationships/slide" Target="slides/slide320.xml"/><Relationship Id="rId364" Type="http://schemas.openxmlformats.org/officeDocument/2006/relationships/slide" Target="slides/slide362.xml"/><Relationship Id="rId767" Type="http://schemas.openxmlformats.org/officeDocument/2006/relationships/notesMaster" Target="notesMasters/notesMaster1.xml"/><Relationship Id="rId61" Type="http://schemas.openxmlformats.org/officeDocument/2006/relationships/slide" Target="slides/slide59.xml"/><Relationship Id="rId199" Type="http://schemas.openxmlformats.org/officeDocument/2006/relationships/slide" Target="slides/slide197.xml"/><Relationship Id="rId571" Type="http://schemas.openxmlformats.org/officeDocument/2006/relationships/slide" Target="slides/slide569.xml"/><Relationship Id="rId627" Type="http://schemas.openxmlformats.org/officeDocument/2006/relationships/slide" Target="slides/slide625.xml"/><Relationship Id="rId669" Type="http://schemas.openxmlformats.org/officeDocument/2006/relationships/slide" Target="slides/slide667.xml"/><Relationship Id="rId19" Type="http://schemas.openxmlformats.org/officeDocument/2006/relationships/slide" Target="slides/slide17.xml"/><Relationship Id="rId224" Type="http://schemas.openxmlformats.org/officeDocument/2006/relationships/slide" Target="slides/slide222.xml"/><Relationship Id="rId266" Type="http://schemas.openxmlformats.org/officeDocument/2006/relationships/slide" Target="slides/slide264.xml"/><Relationship Id="rId431" Type="http://schemas.openxmlformats.org/officeDocument/2006/relationships/slide" Target="slides/slide429.xml"/><Relationship Id="rId473" Type="http://schemas.openxmlformats.org/officeDocument/2006/relationships/slide" Target="slides/slide471.xml"/><Relationship Id="rId529" Type="http://schemas.openxmlformats.org/officeDocument/2006/relationships/slide" Target="slides/slide527.xml"/><Relationship Id="rId680" Type="http://schemas.openxmlformats.org/officeDocument/2006/relationships/slide" Target="slides/slide678.xml"/><Relationship Id="rId736" Type="http://schemas.openxmlformats.org/officeDocument/2006/relationships/slide" Target="slides/slide734.xml"/><Relationship Id="rId30" Type="http://schemas.openxmlformats.org/officeDocument/2006/relationships/slide" Target="slides/slide28.xml"/><Relationship Id="rId126" Type="http://schemas.openxmlformats.org/officeDocument/2006/relationships/slide" Target="slides/slide124.xml"/><Relationship Id="rId168" Type="http://schemas.openxmlformats.org/officeDocument/2006/relationships/slide" Target="slides/slide166.xml"/><Relationship Id="rId333" Type="http://schemas.openxmlformats.org/officeDocument/2006/relationships/slide" Target="slides/slide331.xml"/><Relationship Id="rId540" Type="http://schemas.openxmlformats.org/officeDocument/2006/relationships/slide" Target="slides/slide538.xml"/><Relationship Id="rId72" Type="http://schemas.openxmlformats.org/officeDocument/2006/relationships/slide" Target="slides/slide70.xml"/><Relationship Id="rId375" Type="http://schemas.openxmlformats.org/officeDocument/2006/relationships/slide" Target="slides/slide373.xml"/><Relationship Id="rId582" Type="http://schemas.openxmlformats.org/officeDocument/2006/relationships/slide" Target="slides/slide580.xml"/><Relationship Id="rId638" Type="http://schemas.openxmlformats.org/officeDocument/2006/relationships/slide" Target="slides/slide636.xml"/><Relationship Id="rId3" Type="http://schemas.openxmlformats.org/officeDocument/2006/relationships/slide" Target="slides/slide1.xml"/><Relationship Id="rId235" Type="http://schemas.openxmlformats.org/officeDocument/2006/relationships/slide" Target="slides/slide233.xml"/><Relationship Id="rId277" Type="http://schemas.openxmlformats.org/officeDocument/2006/relationships/slide" Target="slides/slide275.xml"/><Relationship Id="rId400" Type="http://schemas.openxmlformats.org/officeDocument/2006/relationships/slide" Target="slides/slide398.xml"/><Relationship Id="rId442" Type="http://schemas.openxmlformats.org/officeDocument/2006/relationships/slide" Target="slides/slide440.xml"/><Relationship Id="rId484" Type="http://schemas.openxmlformats.org/officeDocument/2006/relationships/slide" Target="slides/slide482.xml"/><Relationship Id="rId705" Type="http://schemas.openxmlformats.org/officeDocument/2006/relationships/slide" Target="slides/slide703.xml"/><Relationship Id="rId137" Type="http://schemas.openxmlformats.org/officeDocument/2006/relationships/slide" Target="slides/slide135.xml"/><Relationship Id="rId302" Type="http://schemas.openxmlformats.org/officeDocument/2006/relationships/slide" Target="slides/slide300.xml"/><Relationship Id="rId344" Type="http://schemas.openxmlformats.org/officeDocument/2006/relationships/slide" Target="slides/slide342.xml"/><Relationship Id="rId691" Type="http://schemas.openxmlformats.org/officeDocument/2006/relationships/slide" Target="slides/slide689.xml"/><Relationship Id="rId747" Type="http://schemas.openxmlformats.org/officeDocument/2006/relationships/slide" Target="slides/slide745.xml"/><Relationship Id="rId41" Type="http://schemas.openxmlformats.org/officeDocument/2006/relationships/slide" Target="slides/slide39.xml"/><Relationship Id="rId83" Type="http://schemas.openxmlformats.org/officeDocument/2006/relationships/slide" Target="slides/slide81.xml"/><Relationship Id="rId179" Type="http://schemas.openxmlformats.org/officeDocument/2006/relationships/slide" Target="slides/slide177.xml"/><Relationship Id="rId386" Type="http://schemas.openxmlformats.org/officeDocument/2006/relationships/slide" Target="slides/slide384.xml"/><Relationship Id="rId551" Type="http://schemas.openxmlformats.org/officeDocument/2006/relationships/slide" Target="slides/slide549.xml"/><Relationship Id="rId593" Type="http://schemas.openxmlformats.org/officeDocument/2006/relationships/slide" Target="slides/slide591.xml"/><Relationship Id="rId607" Type="http://schemas.openxmlformats.org/officeDocument/2006/relationships/slide" Target="slides/slide605.xml"/><Relationship Id="rId649" Type="http://schemas.openxmlformats.org/officeDocument/2006/relationships/slide" Target="slides/slide647.xml"/><Relationship Id="rId190" Type="http://schemas.openxmlformats.org/officeDocument/2006/relationships/slide" Target="slides/slide188.xml"/><Relationship Id="rId204" Type="http://schemas.openxmlformats.org/officeDocument/2006/relationships/slide" Target="slides/slide202.xml"/><Relationship Id="rId246" Type="http://schemas.openxmlformats.org/officeDocument/2006/relationships/slide" Target="slides/slide244.xml"/><Relationship Id="rId288" Type="http://schemas.openxmlformats.org/officeDocument/2006/relationships/slide" Target="slides/slide286.xml"/><Relationship Id="rId411" Type="http://schemas.openxmlformats.org/officeDocument/2006/relationships/slide" Target="slides/slide409.xml"/><Relationship Id="rId453" Type="http://schemas.openxmlformats.org/officeDocument/2006/relationships/slide" Target="slides/slide451.xml"/><Relationship Id="rId509" Type="http://schemas.openxmlformats.org/officeDocument/2006/relationships/slide" Target="slides/slide507.xml"/><Relationship Id="rId660" Type="http://schemas.openxmlformats.org/officeDocument/2006/relationships/slide" Target="slides/slide658.xml"/><Relationship Id="rId106" Type="http://schemas.openxmlformats.org/officeDocument/2006/relationships/slide" Target="slides/slide104.xml"/><Relationship Id="rId313" Type="http://schemas.openxmlformats.org/officeDocument/2006/relationships/slide" Target="slides/slide311.xml"/><Relationship Id="rId495" Type="http://schemas.openxmlformats.org/officeDocument/2006/relationships/slide" Target="slides/slide493.xml"/><Relationship Id="rId716" Type="http://schemas.openxmlformats.org/officeDocument/2006/relationships/slide" Target="slides/slide714.xml"/><Relationship Id="rId758" Type="http://schemas.openxmlformats.org/officeDocument/2006/relationships/slide" Target="slides/slide756.xml"/><Relationship Id="rId10" Type="http://schemas.openxmlformats.org/officeDocument/2006/relationships/slide" Target="slides/slide8.xml"/><Relationship Id="rId52" Type="http://schemas.openxmlformats.org/officeDocument/2006/relationships/slide" Target="slides/slide50.xml"/><Relationship Id="rId94" Type="http://schemas.openxmlformats.org/officeDocument/2006/relationships/slide" Target="slides/slide92.xml"/><Relationship Id="rId148" Type="http://schemas.openxmlformats.org/officeDocument/2006/relationships/slide" Target="slides/slide146.xml"/><Relationship Id="rId355" Type="http://schemas.openxmlformats.org/officeDocument/2006/relationships/slide" Target="slides/slide353.xml"/><Relationship Id="rId397" Type="http://schemas.openxmlformats.org/officeDocument/2006/relationships/slide" Target="slides/slide395.xml"/><Relationship Id="rId520" Type="http://schemas.openxmlformats.org/officeDocument/2006/relationships/slide" Target="slides/slide518.xml"/><Relationship Id="rId562" Type="http://schemas.openxmlformats.org/officeDocument/2006/relationships/slide" Target="slides/slide560.xml"/><Relationship Id="rId618" Type="http://schemas.openxmlformats.org/officeDocument/2006/relationships/slide" Target="slides/slide616.xml"/><Relationship Id="rId215" Type="http://schemas.openxmlformats.org/officeDocument/2006/relationships/slide" Target="slides/slide213.xml"/><Relationship Id="rId257" Type="http://schemas.openxmlformats.org/officeDocument/2006/relationships/slide" Target="slides/slide255.xml"/><Relationship Id="rId422" Type="http://schemas.openxmlformats.org/officeDocument/2006/relationships/slide" Target="slides/slide420.xml"/><Relationship Id="rId464" Type="http://schemas.openxmlformats.org/officeDocument/2006/relationships/slide" Target="slides/slide462.xml"/><Relationship Id="rId299" Type="http://schemas.openxmlformats.org/officeDocument/2006/relationships/slide" Target="slides/slide297.xml"/><Relationship Id="rId727" Type="http://schemas.openxmlformats.org/officeDocument/2006/relationships/slide" Target="slides/slide725.xml"/><Relationship Id="rId63" Type="http://schemas.openxmlformats.org/officeDocument/2006/relationships/slide" Target="slides/slide61.xml"/><Relationship Id="rId159" Type="http://schemas.openxmlformats.org/officeDocument/2006/relationships/slide" Target="slides/slide157.xml"/><Relationship Id="rId366" Type="http://schemas.openxmlformats.org/officeDocument/2006/relationships/slide" Target="slides/slide364.xml"/><Relationship Id="rId573" Type="http://schemas.openxmlformats.org/officeDocument/2006/relationships/slide" Target="slides/slide571.xml"/><Relationship Id="rId226" Type="http://schemas.openxmlformats.org/officeDocument/2006/relationships/slide" Target="slides/slide224.xml"/><Relationship Id="rId433" Type="http://schemas.openxmlformats.org/officeDocument/2006/relationships/slide" Target="slides/slide431.xml"/><Relationship Id="rId640" Type="http://schemas.openxmlformats.org/officeDocument/2006/relationships/slide" Target="slides/slide638.xml"/><Relationship Id="rId738" Type="http://schemas.openxmlformats.org/officeDocument/2006/relationships/slide" Target="slides/slide736.xml"/><Relationship Id="rId74" Type="http://schemas.openxmlformats.org/officeDocument/2006/relationships/slide" Target="slides/slide72.xml"/><Relationship Id="rId377" Type="http://schemas.openxmlformats.org/officeDocument/2006/relationships/slide" Target="slides/slide375.xml"/><Relationship Id="rId500" Type="http://schemas.openxmlformats.org/officeDocument/2006/relationships/slide" Target="slides/slide498.xml"/><Relationship Id="rId584" Type="http://schemas.openxmlformats.org/officeDocument/2006/relationships/slide" Target="slides/slide582.xml"/><Relationship Id="rId5" Type="http://schemas.openxmlformats.org/officeDocument/2006/relationships/slide" Target="slides/slide3.xml"/><Relationship Id="rId237" Type="http://schemas.openxmlformats.org/officeDocument/2006/relationships/slide" Target="slides/slide235.xml"/><Relationship Id="rId444" Type="http://schemas.openxmlformats.org/officeDocument/2006/relationships/slide" Target="slides/slide442.xml"/><Relationship Id="rId651" Type="http://schemas.openxmlformats.org/officeDocument/2006/relationships/slide" Target="slides/slide649.xml"/><Relationship Id="rId749" Type="http://schemas.openxmlformats.org/officeDocument/2006/relationships/slide" Target="slides/slide747.xml"/><Relationship Id="rId290" Type="http://schemas.openxmlformats.org/officeDocument/2006/relationships/slide" Target="slides/slide288.xml"/><Relationship Id="rId304" Type="http://schemas.openxmlformats.org/officeDocument/2006/relationships/slide" Target="slides/slide302.xml"/><Relationship Id="rId388" Type="http://schemas.openxmlformats.org/officeDocument/2006/relationships/slide" Target="slides/slide386.xml"/><Relationship Id="rId511" Type="http://schemas.openxmlformats.org/officeDocument/2006/relationships/slide" Target="slides/slide509.xml"/><Relationship Id="rId609" Type="http://schemas.openxmlformats.org/officeDocument/2006/relationships/slide" Target="slides/slide607.xml"/><Relationship Id="rId85" Type="http://schemas.openxmlformats.org/officeDocument/2006/relationships/slide" Target="slides/slide83.xml"/><Relationship Id="rId150" Type="http://schemas.openxmlformats.org/officeDocument/2006/relationships/slide" Target="slides/slide148.xml"/><Relationship Id="rId595" Type="http://schemas.openxmlformats.org/officeDocument/2006/relationships/slide" Target="slides/slide593.xml"/><Relationship Id="rId248" Type="http://schemas.openxmlformats.org/officeDocument/2006/relationships/slide" Target="slides/slide246.xml"/><Relationship Id="rId455" Type="http://schemas.openxmlformats.org/officeDocument/2006/relationships/slide" Target="slides/slide453.xml"/><Relationship Id="rId662" Type="http://schemas.openxmlformats.org/officeDocument/2006/relationships/slide" Target="slides/slide660.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522" Type="http://schemas.openxmlformats.org/officeDocument/2006/relationships/slide" Target="slides/slide520.xml"/><Relationship Id="rId96" Type="http://schemas.openxmlformats.org/officeDocument/2006/relationships/slide" Target="slides/slide94.xml"/><Relationship Id="rId161" Type="http://schemas.openxmlformats.org/officeDocument/2006/relationships/slide" Target="slides/slide159.xml"/><Relationship Id="rId399" Type="http://schemas.openxmlformats.org/officeDocument/2006/relationships/slide" Target="slides/slide397.xml"/><Relationship Id="rId259" Type="http://schemas.openxmlformats.org/officeDocument/2006/relationships/slide" Target="slides/slide257.xml"/><Relationship Id="rId466" Type="http://schemas.openxmlformats.org/officeDocument/2006/relationships/slide" Target="slides/slide464.xml"/><Relationship Id="rId673" Type="http://schemas.openxmlformats.org/officeDocument/2006/relationships/slide" Target="slides/slide671.xml"/><Relationship Id="rId23" Type="http://schemas.openxmlformats.org/officeDocument/2006/relationships/slide" Target="slides/slide21.xml"/><Relationship Id="rId119" Type="http://schemas.openxmlformats.org/officeDocument/2006/relationships/slide" Target="slides/slide117.xml"/><Relationship Id="rId326" Type="http://schemas.openxmlformats.org/officeDocument/2006/relationships/slide" Target="slides/slide324.xml"/><Relationship Id="rId533" Type="http://schemas.openxmlformats.org/officeDocument/2006/relationships/slide" Target="slides/slide531.xml"/><Relationship Id="rId740" Type="http://schemas.openxmlformats.org/officeDocument/2006/relationships/slide" Target="slides/slide738.xml"/><Relationship Id="rId172" Type="http://schemas.openxmlformats.org/officeDocument/2006/relationships/slide" Target="slides/slide170.xml"/><Relationship Id="rId477" Type="http://schemas.openxmlformats.org/officeDocument/2006/relationships/slide" Target="slides/slide475.xml"/><Relationship Id="rId600" Type="http://schemas.openxmlformats.org/officeDocument/2006/relationships/slide" Target="slides/slide598.xml"/><Relationship Id="rId684" Type="http://schemas.openxmlformats.org/officeDocument/2006/relationships/slide" Target="slides/slide682.xml"/><Relationship Id="rId337" Type="http://schemas.openxmlformats.org/officeDocument/2006/relationships/slide" Target="slides/slide335.xml"/><Relationship Id="rId34" Type="http://schemas.openxmlformats.org/officeDocument/2006/relationships/slide" Target="slides/slide32.xml"/><Relationship Id="rId544" Type="http://schemas.openxmlformats.org/officeDocument/2006/relationships/slide" Target="slides/slide542.xml"/><Relationship Id="rId751" Type="http://schemas.openxmlformats.org/officeDocument/2006/relationships/slide" Target="slides/slide749.xml"/><Relationship Id="rId183" Type="http://schemas.openxmlformats.org/officeDocument/2006/relationships/slide" Target="slides/slide181.xml"/><Relationship Id="rId390" Type="http://schemas.openxmlformats.org/officeDocument/2006/relationships/slide" Target="slides/slide388.xml"/><Relationship Id="rId404" Type="http://schemas.openxmlformats.org/officeDocument/2006/relationships/slide" Target="slides/slide402.xml"/><Relationship Id="rId611" Type="http://schemas.openxmlformats.org/officeDocument/2006/relationships/slide" Target="slides/slide609.xml"/><Relationship Id="rId250" Type="http://schemas.openxmlformats.org/officeDocument/2006/relationships/slide" Target="slides/slide248.xml"/><Relationship Id="rId488" Type="http://schemas.openxmlformats.org/officeDocument/2006/relationships/slide" Target="slides/slide486.xml"/><Relationship Id="rId695" Type="http://schemas.openxmlformats.org/officeDocument/2006/relationships/slide" Target="slides/slide693.xml"/><Relationship Id="rId709" Type="http://schemas.openxmlformats.org/officeDocument/2006/relationships/slide" Target="slides/slide707.xml"/><Relationship Id="rId45" Type="http://schemas.openxmlformats.org/officeDocument/2006/relationships/slide" Target="slides/slide43.xml"/><Relationship Id="rId110" Type="http://schemas.openxmlformats.org/officeDocument/2006/relationships/slide" Target="slides/slide108.xml"/><Relationship Id="rId348" Type="http://schemas.openxmlformats.org/officeDocument/2006/relationships/slide" Target="slides/slide346.xml"/><Relationship Id="rId555" Type="http://schemas.openxmlformats.org/officeDocument/2006/relationships/slide" Target="slides/slide553.xml"/><Relationship Id="rId762" Type="http://schemas.openxmlformats.org/officeDocument/2006/relationships/slide" Target="slides/slide760.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622" Type="http://schemas.openxmlformats.org/officeDocument/2006/relationships/slide" Target="slides/slide620.xml"/><Relationship Id="rId261" Type="http://schemas.openxmlformats.org/officeDocument/2006/relationships/slide" Target="slides/slide259.xml"/><Relationship Id="rId499" Type="http://schemas.openxmlformats.org/officeDocument/2006/relationships/slide" Target="slides/slide497.xml"/><Relationship Id="rId56" Type="http://schemas.openxmlformats.org/officeDocument/2006/relationships/slide" Target="slides/slide54.xml"/><Relationship Id="rId359" Type="http://schemas.openxmlformats.org/officeDocument/2006/relationships/slide" Target="slides/slide357.xml"/><Relationship Id="rId566" Type="http://schemas.openxmlformats.org/officeDocument/2006/relationships/slide" Target="slides/slide564.xml"/><Relationship Id="rId773" Type="http://schemas.microsoft.com/office/2015/10/relationships/revisionInfo" Target="revisionInfo.xml"/><Relationship Id="rId121" Type="http://schemas.openxmlformats.org/officeDocument/2006/relationships/slide" Target="slides/slide119.xml"/><Relationship Id="rId219" Type="http://schemas.openxmlformats.org/officeDocument/2006/relationships/slide" Target="slides/slide217.xml"/><Relationship Id="rId426" Type="http://schemas.openxmlformats.org/officeDocument/2006/relationships/slide" Target="slides/slide424.xml"/><Relationship Id="rId633" Type="http://schemas.openxmlformats.org/officeDocument/2006/relationships/slide" Target="slides/slide631.xml"/><Relationship Id="rId67" Type="http://schemas.openxmlformats.org/officeDocument/2006/relationships/slide" Target="slides/slide65.xml"/><Relationship Id="rId272" Type="http://schemas.openxmlformats.org/officeDocument/2006/relationships/slide" Target="slides/slide270.xml"/><Relationship Id="rId577" Type="http://schemas.openxmlformats.org/officeDocument/2006/relationships/slide" Target="slides/slide575.xml"/><Relationship Id="rId700" Type="http://schemas.openxmlformats.org/officeDocument/2006/relationships/slide" Target="slides/slide698.xml"/><Relationship Id="rId132" Type="http://schemas.openxmlformats.org/officeDocument/2006/relationships/slide" Target="slides/slide130.xml"/><Relationship Id="rId437" Type="http://schemas.openxmlformats.org/officeDocument/2006/relationships/slide" Target="slides/slide435.xml"/><Relationship Id="rId644" Type="http://schemas.openxmlformats.org/officeDocument/2006/relationships/slide" Target="slides/slide642.xml"/><Relationship Id="rId283" Type="http://schemas.openxmlformats.org/officeDocument/2006/relationships/slide" Target="slides/slide281.xml"/><Relationship Id="rId490" Type="http://schemas.openxmlformats.org/officeDocument/2006/relationships/slide" Target="slides/slide488.xml"/><Relationship Id="rId504" Type="http://schemas.openxmlformats.org/officeDocument/2006/relationships/slide" Target="slides/slide502.xml"/><Relationship Id="rId711" Type="http://schemas.openxmlformats.org/officeDocument/2006/relationships/slide" Target="slides/slide709.xml"/><Relationship Id="rId78" Type="http://schemas.openxmlformats.org/officeDocument/2006/relationships/slide" Target="slides/slide76.xml"/><Relationship Id="rId143" Type="http://schemas.openxmlformats.org/officeDocument/2006/relationships/slide" Target="slides/slide141.xml"/><Relationship Id="rId350" Type="http://schemas.openxmlformats.org/officeDocument/2006/relationships/slide" Target="slides/slide348.xml"/><Relationship Id="rId588" Type="http://schemas.openxmlformats.org/officeDocument/2006/relationships/slide" Target="slides/slide586.xml"/><Relationship Id="rId9" Type="http://schemas.openxmlformats.org/officeDocument/2006/relationships/slide" Target="slides/slide7.xml"/><Relationship Id="rId210" Type="http://schemas.openxmlformats.org/officeDocument/2006/relationships/slide" Target="slides/slide208.xml"/><Relationship Id="rId448" Type="http://schemas.openxmlformats.org/officeDocument/2006/relationships/slide" Target="slides/slide446.xml"/><Relationship Id="rId655" Type="http://schemas.openxmlformats.org/officeDocument/2006/relationships/slide" Target="slides/slide653.xml"/><Relationship Id="rId294" Type="http://schemas.openxmlformats.org/officeDocument/2006/relationships/slide" Target="slides/slide292.xml"/><Relationship Id="rId308" Type="http://schemas.openxmlformats.org/officeDocument/2006/relationships/slide" Target="slides/slide306.xml"/><Relationship Id="rId515" Type="http://schemas.openxmlformats.org/officeDocument/2006/relationships/slide" Target="slides/slide513.xml"/><Relationship Id="rId722" Type="http://schemas.openxmlformats.org/officeDocument/2006/relationships/slide" Target="slides/slide720.xml"/><Relationship Id="rId89" Type="http://schemas.openxmlformats.org/officeDocument/2006/relationships/slide" Target="slides/slide87.xml"/><Relationship Id="rId154" Type="http://schemas.openxmlformats.org/officeDocument/2006/relationships/slide" Target="slides/slide152.xml"/><Relationship Id="rId361" Type="http://schemas.openxmlformats.org/officeDocument/2006/relationships/slide" Target="slides/slide359.xml"/><Relationship Id="rId599" Type="http://schemas.openxmlformats.org/officeDocument/2006/relationships/slide" Target="slides/slide597.xml"/><Relationship Id="rId459" Type="http://schemas.openxmlformats.org/officeDocument/2006/relationships/slide" Target="slides/slide457.xml"/><Relationship Id="rId666" Type="http://schemas.openxmlformats.org/officeDocument/2006/relationships/slide" Target="slides/slide664.xml"/><Relationship Id="rId16" Type="http://schemas.openxmlformats.org/officeDocument/2006/relationships/slide" Target="slides/slide14.xml"/><Relationship Id="rId221" Type="http://schemas.openxmlformats.org/officeDocument/2006/relationships/slide" Target="slides/slide219.xml"/><Relationship Id="rId319" Type="http://schemas.openxmlformats.org/officeDocument/2006/relationships/slide" Target="slides/slide317.xml"/><Relationship Id="rId526" Type="http://schemas.openxmlformats.org/officeDocument/2006/relationships/slide" Target="slides/slide524.xml"/><Relationship Id="rId733" Type="http://schemas.openxmlformats.org/officeDocument/2006/relationships/slide" Target="slides/slide731.xml"/><Relationship Id="rId165" Type="http://schemas.openxmlformats.org/officeDocument/2006/relationships/slide" Target="slides/slide163.xml"/><Relationship Id="rId372" Type="http://schemas.openxmlformats.org/officeDocument/2006/relationships/slide" Target="slides/slide370.xml"/><Relationship Id="rId677" Type="http://schemas.openxmlformats.org/officeDocument/2006/relationships/slide" Target="slides/slide675.xml"/><Relationship Id="rId232" Type="http://schemas.openxmlformats.org/officeDocument/2006/relationships/slide" Target="slides/slide230.xml"/><Relationship Id="rId27" Type="http://schemas.openxmlformats.org/officeDocument/2006/relationships/slide" Target="slides/slide25.xml"/><Relationship Id="rId537" Type="http://schemas.openxmlformats.org/officeDocument/2006/relationships/slide" Target="slides/slide535.xml"/><Relationship Id="rId744" Type="http://schemas.openxmlformats.org/officeDocument/2006/relationships/slide" Target="slides/slide742.xml"/><Relationship Id="rId80" Type="http://schemas.openxmlformats.org/officeDocument/2006/relationships/slide" Target="slides/slide78.xml"/><Relationship Id="rId176" Type="http://schemas.openxmlformats.org/officeDocument/2006/relationships/slide" Target="slides/slide174.xml"/><Relationship Id="rId383" Type="http://schemas.openxmlformats.org/officeDocument/2006/relationships/slide" Target="slides/slide381.xml"/><Relationship Id="rId590" Type="http://schemas.openxmlformats.org/officeDocument/2006/relationships/slide" Target="slides/slide588.xml"/><Relationship Id="rId604" Type="http://schemas.openxmlformats.org/officeDocument/2006/relationships/slide" Target="slides/slide602.xml"/><Relationship Id="rId243" Type="http://schemas.openxmlformats.org/officeDocument/2006/relationships/slide" Target="slides/slide241.xml"/><Relationship Id="rId450" Type="http://schemas.openxmlformats.org/officeDocument/2006/relationships/slide" Target="slides/slide448.xml"/><Relationship Id="rId688" Type="http://schemas.openxmlformats.org/officeDocument/2006/relationships/slide" Target="slides/slide686.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548" Type="http://schemas.openxmlformats.org/officeDocument/2006/relationships/slide" Target="slides/slide546.xml"/><Relationship Id="rId755" Type="http://schemas.openxmlformats.org/officeDocument/2006/relationships/slide" Target="slides/slide753.xml"/><Relationship Id="rId91" Type="http://schemas.openxmlformats.org/officeDocument/2006/relationships/slide" Target="slides/slide89.xml"/><Relationship Id="rId187" Type="http://schemas.openxmlformats.org/officeDocument/2006/relationships/slide" Target="slides/slide185.xml"/><Relationship Id="rId394" Type="http://schemas.openxmlformats.org/officeDocument/2006/relationships/slide" Target="slides/slide392.xml"/><Relationship Id="rId408" Type="http://schemas.openxmlformats.org/officeDocument/2006/relationships/slide" Target="slides/slide406.xml"/><Relationship Id="rId615" Type="http://schemas.openxmlformats.org/officeDocument/2006/relationships/slide" Target="slides/slide613.xml"/><Relationship Id="rId254" Type="http://schemas.openxmlformats.org/officeDocument/2006/relationships/slide" Target="slides/slide252.xml"/><Relationship Id="rId699" Type="http://schemas.openxmlformats.org/officeDocument/2006/relationships/slide" Target="slides/slide697.xml"/><Relationship Id="rId49" Type="http://schemas.openxmlformats.org/officeDocument/2006/relationships/slide" Target="slides/slide47.xml"/><Relationship Id="rId114" Type="http://schemas.openxmlformats.org/officeDocument/2006/relationships/slide" Target="slides/slide112.xml"/><Relationship Id="rId461" Type="http://schemas.openxmlformats.org/officeDocument/2006/relationships/slide" Target="slides/slide459.xml"/><Relationship Id="rId559" Type="http://schemas.openxmlformats.org/officeDocument/2006/relationships/slide" Target="slides/slide557.xml"/><Relationship Id="rId766" Type="http://schemas.openxmlformats.org/officeDocument/2006/relationships/slide" Target="slides/slide764.xml"/><Relationship Id="rId198" Type="http://schemas.openxmlformats.org/officeDocument/2006/relationships/slide" Target="slides/slide196.xml"/><Relationship Id="rId321" Type="http://schemas.openxmlformats.org/officeDocument/2006/relationships/slide" Target="slides/slide319.xml"/><Relationship Id="rId419" Type="http://schemas.openxmlformats.org/officeDocument/2006/relationships/slide" Target="slides/slide417.xml"/><Relationship Id="rId626" Type="http://schemas.openxmlformats.org/officeDocument/2006/relationships/slide" Target="slides/slide624.xml"/><Relationship Id="rId265" Type="http://schemas.openxmlformats.org/officeDocument/2006/relationships/slide" Target="slides/slide263.xml"/><Relationship Id="rId472" Type="http://schemas.openxmlformats.org/officeDocument/2006/relationships/slide" Target="slides/slide470.xml"/><Relationship Id="rId125" Type="http://schemas.openxmlformats.org/officeDocument/2006/relationships/slide" Target="slides/slide123.xml"/><Relationship Id="rId332" Type="http://schemas.openxmlformats.org/officeDocument/2006/relationships/slide" Target="slides/slide330.xml"/><Relationship Id="rId637" Type="http://schemas.openxmlformats.org/officeDocument/2006/relationships/slide" Target="slides/slide635.xml"/><Relationship Id="rId276" Type="http://schemas.openxmlformats.org/officeDocument/2006/relationships/slide" Target="slides/slide274.xml"/><Relationship Id="rId483" Type="http://schemas.openxmlformats.org/officeDocument/2006/relationships/slide" Target="slides/slide481.xml"/><Relationship Id="rId690" Type="http://schemas.openxmlformats.org/officeDocument/2006/relationships/slide" Target="slides/slide688.xml"/><Relationship Id="rId704" Type="http://schemas.openxmlformats.org/officeDocument/2006/relationships/slide" Target="slides/slide702.xml"/><Relationship Id="rId40" Type="http://schemas.openxmlformats.org/officeDocument/2006/relationships/slide" Target="slides/slide38.xml"/><Relationship Id="rId136" Type="http://schemas.openxmlformats.org/officeDocument/2006/relationships/slide" Target="slides/slide134.xml"/><Relationship Id="rId343" Type="http://schemas.openxmlformats.org/officeDocument/2006/relationships/slide" Target="slides/slide341.xml"/><Relationship Id="rId550" Type="http://schemas.openxmlformats.org/officeDocument/2006/relationships/slide" Target="slides/slide548.xml"/><Relationship Id="rId203" Type="http://schemas.openxmlformats.org/officeDocument/2006/relationships/slide" Target="slides/slide201.xml"/><Relationship Id="rId648" Type="http://schemas.openxmlformats.org/officeDocument/2006/relationships/slide" Target="slides/slide646.xml"/><Relationship Id="rId287" Type="http://schemas.openxmlformats.org/officeDocument/2006/relationships/slide" Target="slides/slide285.xml"/><Relationship Id="rId410" Type="http://schemas.openxmlformats.org/officeDocument/2006/relationships/slide" Target="slides/slide408.xml"/><Relationship Id="rId494" Type="http://schemas.openxmlformats.org/officeDocument/2006/relationships/slide" Target="slides/slide492.xml"/><Relationship Id="rId508" Type="http://schemas.openxmlformats.org/officeDocument/2006/relationships/slide" Target="slides/slide506.xml"/><Relationship Id="rId715" Type="http://schemas.openxmlformats.org/officeDocument/2006/relationships/slide" Target="slides/slide713.xml"/><Relationship Id="rId147" Type="http://schemas.openxmlformats.org/officeDocument/2006/relationships/slide" Target="slides/slide145.xml"/><Relationship Id="rId354" Type="http://schemas.openxmlformats.org/officeDocument/2006/relationships/slide" Target="slides/slide352.xml"/><Relationship Id="rId51" Type="http://schemas.openxmlformats.org/officeDocument/2006/relationships/slide" Target="slides/slide49.xml"/><Relationship Id="rId561" Type="http://schemas.openxmlformats.org/officeDocument/2006/relationships/slide" Target="slides/slide559.xml"/><Relationship Id="rId659" Type="http://schemas.openxmlformats.org/officeDocument/2006/relationships/slide" Target="slides/slide657.xml"/><Relationship Id="rId214" Type="http://schemas.openxmlformats.org/officeDocument/2006/relationships/slide" Target="slides/slide212.xml"/><Relationship Id="rId298" Type="http://schemas.openxmlformats.org/officeDocument/2006/relationships/slide" Target="slides/slide296.xml"/><Relationship Id="rId421" Type="http://schemas.openxmlformats.org/officeDocument/2006/relationships/slide" Target="slides/slide419.xml"/><Relationship Id="rId519" Type="http://schemas.openxmlformats.org/officeDocument/2006/relationships/slide" Target="slides/slide517.xml"/><Relationship Id="rId158" Type="http://schemas.openxmlformats.org/officeDocument/2006/relationships/slide" Target="slides/slide156.xml"/><Relationship Id="rId726" Type="http://schemas.openxmlformats.org/officeDocument/2006/relationships/slide" Target="slides/slide724.xml"/><Relationship Id="rId62" Type="http://schemas.openxmlformats.org/officeDocument/2006/relationships/slide" Target="slides/slide60.xml"/><Relationship Id="rId365" Type="http://schemas.openxmlformats.org/officeDocument/2006/relationships/slide" Target="slides/slide363.xml"/><Relationship Id="rId572" Type="http://schemas.openxmlformats.org/officeDocument/2006/relationships/slide" Target="slides/slide570.xml"/><Relationship Id="rId225" Type="http://schemas.openxmlformats.org/officeDocument/2006/relationships/slide" Target="slides/slide223.xml"/><Relationship Id="rId432" Type="http://schemas.openxmlformats.org/officeDocument/2006/relationships/slide" Target="slides/slide430.xml"/><Relationship Id="rId737" Type="http://schemas.openxmlformats.org/officeDocument/2006/relationships/slide" Target="slides/slide735.xml"/><Relationship Id="rId73" Type="http://schemas.openxmlformats.org/officeDocument/2006/relationships/slide" Target="slides/slide71.xml"/><Relationship Id="rId169" Type="http://schemas.openxmlformats.org/officeDocument/2006/relationships/slide" Target="slides/slide167.xml"/><Relationship Id="rId376" Type="http://schemas.openxmlformats.org/officeDocument/2006/relationships/slide" Target="slides/slide374.xml"/><Relationship Id="rId583" Type="http://schemas.openxmlformats.org/officeDocument/2006/relationships/slide" Target="slides/slide581.xml"/><Relationship Id="rId4" Type="http://schemas.openxmlformats.org/officeDocument/2006/relationships/slide" Target="slides/slide2.xml"/><Relationship Id="rId236" Type="http://schemas.openxmlformats.org/officeDocument/2006/relationships/slide" Target="slides/slide234.xml"/><Relationship Id="rId443" Type="http://schemas.openxmlformats.org/officeDocument/2006/relationships/slide" Target="slides/slide441.xml"/><Relationship Id="rId650" Type="http://schemas.openxmlformats.org/officeDocument/2006/relationships/slide" Target="slides/slide648.xml"/><Relationship Id="rId303" Type="http://schemas.openxmlformats.org/officeDocument/2006/relationships/slide" Target="slides/slide301.xml"/><Relationship Id="rId748" Type="http://schemas.openxmlformats.org/officeDocument/2006/relationships/slide" Target="slides/slide746.xml"/><Relationship Id="rId84" Type="http://schemas.openxmlformats.org/officeDocument/2006/relationships/slide" Target="slides/slide82.xml"/><Relationship Id="rId387" Type="http://schemas.openxmlformats.org/officeDocument/2006/relationships/slide" Target="slides/slide385.xml"/><Relationship Id="rId510" Type="http://schemas.openxmlformats.org/officeDocument/2006/relationships/slide" Target="slides/slide508.xml"/><Relationship Id="rId594" Type="http://schemas.openxmlformats.org/officeDocument/2006/relationships/slide" Target="slides/slide592.xml"/><Relationship Id="rId608" Type="http://schemas.openxmlformats.org/officeDocument/2006/relationships/slide" Target="slides/slide60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ioia, Marisa" userId="deec3ffa-2833-4fde-b532-5bc0fcd3372d" providerId="ADAL" clId="{3EDCB2EC-10DB-4D57-A0EF-1CFD58CE59B3}"/>
    <pc:docChg chg="addSld delSld modSld">
      <pc:chgData name="Gioia, Marisa" userId="deec3ffa-2833-4fde-b532-5bc0fcd3372d" providerId="ADAL" clId="{3EDCB2EC-10DB-4D57-A0EF-1CFD58CE59B3}" dt="2021-11-18T12:51:35.393" v="5" actId="47"/>
      <pc:docMkLst>
        <pc:docMk/>
      </pc:docMkLst>
      <pc:sldChg chg="del">
        <pc:chgData name="Gioia, Marisa" userId="deec3ffa-2833-4fde-b532-5bc0fcd3372d" providerId="ADAL" clId="{3EDCB2EC-10DB-4D57-A0EF-1CFD58CE59B3}" dt="2021-11-18T12:50:20.660" v="1" actId="47"/>
        <pc:sldMkLst>
          <pc:docMk/>
          <pc:sldMk cId="4182243919" sldId="920"/>
        </pc:sldMkLst>
      </pc:sldChg>
      <pc:sldChg chg="del">
        <pc:chgData name="Gioia, Marisa" userId="deec3ffa-2833-4fde-b532-5bc0fcd3372d" providerId="ADAL" clId="{3EDCB2EC-10DB-4D57-A0EF-1CFD58CE59B3}" dt="2021-11-18T12:50:19.233" v="0" actId="47"/>
        <pc:sldMkLst>
          <pc:docMk/>
          <pc:sldMk cId="3532775360" sldId="921"/>
        </pc:sldMkLst>
      </pc:sldChg>
      <pc:sldChg chg="del">
        <pc:chgData name="Gioia, Marisa" userId="deec3ffa-2833-4fde-b532-5bc0fcd3372d" providerId="ADAL" clId="{3EDCB2EC-10DB-4D57-A0EF-1CFD58CE59B3}" dt="2021-11-18T12:50:19.233" v="0" actId="47"/>
        <pc:sldMkLst>
          <pc:docMk/>
          <pc:sldMk cId="3361368876" sldId="922"/>
        </pc:sldMkLst>
      </pc:sldChg>
      <pc:sldChg chg="del">
        <pc:chgData name="Gioia, Marisa" userId="deec3ffa-2833-4fde-b532-5bc0fcd3372d" providerId="ADAL" clId="{3EDCB2EC-10DB-4D57-A0EF-1CFD58CE59B3}" dt="2021-11-18T12:50:19.233" v="0" actId="47"/>
        <pc:sldMkLst>
          <pc:docMk/>
          <pc:sldMk cId="2432179613" sldId="923"/>
        </pc:sldMkLst>
      </pc:sldChg>
      <pc:sldChg chg="del">
        <pc:chgData name="Gioia, Marisa" userId="deec3ffa-2833-4fde-b532-5bc0fcd3372d" providerId="ADAL" clId="{3EDCB2EC-10DB-4D57-A0EF-1CFD58CE59B3}" dt="2021-11-18T12:50:54.801" v="2" actId="47"/>
        <pc:sldMkLst>
          <pc:docMk/>
          <pc:sldMk cId="3411662814" sldId="929"/>
        </pc:sldMkLst>
      </pc:sldChg>
      <pc:sldChg chg="new del">
        <pc:chgData name="Gioia, Marisa" userId="deec3ffa-2833-4fde-b532-5bc0fcd3372d" providerId="ADAL" clId="{3EDCB2EC-10DB-4D57-A0EF-1CFD58CE59B3}" dt="2021-11-18T12:51:35.393" v="5" actId="47"/>
        <pc:sldMkLst>
          <pc:docMk/>
          <pc:sldMk cId="1268497290" sldId="1645"/>
        </pc:sldMkLst>
      </pc:sldChg>
      <pc:sldChg chg="add">
        <pc:chgData name="Gioia, Marisa" userId="deec3ffa-2833-4fde-b532-5bc0fcd3372d" providerId="ADAL" clId="{3EDCB2EC-10DB-4D57-A0EF-1CFD58CE59B3}" dt="2021-11-18T12:51:33.833" v="4"/>
        <pc:sldMkLst>
          <pc:docMk/>
          <pc:sldMk cId="0" sldId="1646"/>
        </pc:sldMkLst>
      </pc:sldChg>
    </pc:docChg>
  </pc:docChgLst>
  <pc:docChgLst>
    <pc:chgData name="Walker, Melanie" userId="S::mwalker@hempsteadschools.org::c677e56d-358a-4fd2-a9e8-63ae0fe8adc1" providerId="AD" clId="Web-{80D68755-AC57-A38F-8F9E-220600E543D2}"/>
    <pc:docChg chg="modSld">
      <pc:chgData name="Walker, Melanie" userId="S::mwalker@hempsteadschools.org::c677e56d-358a-4fd2-a9e8-63ae0fe8adc1" providerId="AD" clId="Web-{80D68755-AC57-A38F-8F9E-220600E543D2}" dt="2021-11-12T19:02:42.088" v="1" actId="1076"/>
      <pc:docMkLst>
        <pc:docMk/>
      </pc:docMkLst>
      <pc:sldChg chg="modSp">
        <pc:chgData name="Walker, Melanie" userId="S::mwalker@hempsteadschools.org::c677e56d-358a-4fd2-a9e8-63ae0fe8adc1" providerId="AD" clId="Web-{80D68755-AC57-A38F-8F9E-220600E543D2}" dt="2021-11-12T18:42:08.965" v="0" actId="1076"/>
        <pc:sldMkLst>
          <pc:docMk/>
          <pc:sldMk cId="3537636559" sldId="981"/>
        </pc:sldMkLst>
        <pc:picChg chg="mod">
          <ac:chgData name="Walker, Melanie" userId="S::mwalker@hempsteadschools.org::c677e56d-358a-4fd2-a9e8-63ae0fe8adc1" providerId="AD" clId="Web-{80D68755-AC57-A38F-8F9E-220600E543D2}" dt="2021-11-12T18:42:08.965" v="0" actId="1076"/>
          <ac:picMkLst>
            <pc:docMk/>
            <pc:sldMk cId="3537636559" sldId="981"/>
            <ac:picMk id="24" creationId="{00000000-0000-0000-0000-000000000000}"/>
          </ac:picMkLst>
        </pc:picChg>
      </pc:sldChg>
      <pc:sldChg chg="modSp">
        <pc:chgData name="Walker, Melanie" userId="S::mwalker@hempsteadschools.org::c677e56d-358a-4fd2-a9e8-63ae0fe8adc1" providerId="AD" clId="Web-{80D68755-AC57-A38F-8F9E-220600E543D2}" dt="2021-11-12T19:02:42.088" v="1" actId="1076"/>
        <pc:sldMkLst>
          <pc:docMk/>
          <pc:sldMk cId="4269509397" sldId="992"/>
        </pc:sldMkLst>
        <pc:picChg chg="mod">
          <ac:chgData name="Walker, Melanie" userId="S::mwalker@hempsteadschools.org::c677e56d-358a-4fd2-a9e8-63ae0fe8adc1" providerId="AD" clId="Web-{80D68755-AC57-A38F-8F9E-220600E543D2}" dt="2021-11-12T19:02:42.088" v="1" actId="1076"/>
          <ac:picMkLst>
            <pc:docMk/>
            <pc:sldMk cId="4269509397" sldId="992"/>
            <ac:picMk id="2" creationId="{00000000-0000-0000-0000-000000000000}"/>
          </ac:picMkLst>
        </pc:picChg>
      </pc:sldChg>
    </pc:docChg>
  </pc:docChgLst>
  <pc:docChgLst>
    <pc:chgData name="Wilson-Mcneal, Kellie" userId="S::kwilsonmcneal@hempsteadschools.org::cafd9fe8-dfe2-4826-95c7-e74ea5c9c7cb" providerId="AD" clId="Web-{9CEC5658-95F8-7FA2-4FB1-6D47A5CF72F0}"/>
    <pc:docChg chg="modSld">
      <pc:chgData name="Wilson-Mcneal, Kellie" userId="S::kwilsonmcneal@hempsteadschools.org::cafd9fe8-dfe2-4826-95c7-e74ea5c9c7cb" providerId="AD" clId="Web-{9CEC5658-95F8-7FA2-4FB1-6D47A5CF72F0}" dt="2021-11-09T16:52:37.889" v="8"/>
      <pc:docMkLst>
        <pc:docMk/>
      </pc:docMkLst>
      <pc:sldChg chg="addSp modSp">
        <pc:chgData name="Wilson-Mcneal, Kellie" userId="S::kwilsonmcneal@hempsteadschools.org::cafd9fe8-dfe2-4826-95c7-e74ea5c9c7cb" providerId="AD" clId="Web-{9CEC5658-95F8-7FA2-4FB1-6D47A5CF72F0}" dt="2021-11-09T16:52:17.466" v="3"/>
        <pc:sldMkLst>
          <pc:docMk/>
          <pc:sldMk cId="1360178560" sldId="1400"/>
        </pc:sldMkLst>
        <pc:graphicFrameChg chg="add mod modGraphic">
          <ac:chgData name="Wilson-Mcneal, Kellie" userId="S::kwilsonmcneal@hempsteadschools.org::cafd9fe8-dfe2-4826-95c7-e74ea5c9c7cb" providerId="AD" clId="Web-{9CEC5658-95F8-7FA2-4FB1-6D47A5CF72F0}" dt="2021-11-09T16:52:17.466" v="3"/>
          <ac:graphicFrameMkLst>
            <pc:docMk/>
            <pc:sldMk cId="1360178560" sldId="1400"/>
            <ac:graphicFrameMk id="7" creationId="{F784C44D-CC8B-4E84-AF99-9DBDFA5ECD8F}"/>
          </ac:graphicFrameMkLst>
        </pc:graphicFrameChg>
      </pc:sldChg>
      <pc:sldChg chg="addSp">
        <pc:chgData name="Wilson-Mcneal, Kellie" userId="S::kwilsonmcneal@hempsteadschools.org::cafd9fe8-dfe2-4826-95c7-e74ea5c9c7cb" providerId="AD" clId="Web-{9CEC5658-95F8-7FA2-4FB1-6D47A5CF72F0}" dt="2021-11-09T16:52:27.342" v="4"/>
        <pc:sldMkLst>
          <pc:docMk/>
          <pc:sldMk cId="3342995320" sldId="1401"/>
        </pc:sldMkLst>
        <pc:graphicFrameChg chg="add">
          <ac:chgData name="Wilson-Mcneal, Kellie" userId="S::kwilsonmcneal@hempsteadschools.org::cafd9fe8-dfe2-4826-95c7-e74ea5c9c7cb" providerId="AD" clId="Web-{9CEC5658-95F8-7FA2-4FB1-6D47A5CF72F0}" dt="2021-11-09T16:52:27.342" v="4"/>
          <ac:graphicFrameMkLst>
            <pc:docMk/>
            <pc:sldMk cId="3342995320" sldId="1401"/>
            <ac:graphicFrameMk id="7" creationId="{D1EEC105-A661-484B-994F-99CB643ECAE5}"/>
          </ac:graphicFrameMkLst>
        </pc:graphicFrameChg>
      </pc:sldChg>
      <pc:sldChg chg="addSp">
        <pc:chgData name="Wilson-Mcneal, Kellie" userId="S::kwilsonmcneal@hempsteadschools.org::cafd9fe8-dfe2-4826-95c7-e74ea5c9c7cb" providerId="AD" clId="Web-{9CEC5658-95F8-7FA2-4FB1-6D47A5CF72F0}" dt="2021-11-09T16:52:30.185" v="5"/>
        <pc:sldMkLst>
          <pc:docMk/>
          <pc:sldMk cId="1396053137" sldId="1402"/>
        </pc:sldMkLst>
        <pc:graphicFrameChg chg="add">
          <ac:chgData name="Wilson-Mcneal, Kellie" userId="S::kwilsonmcneal@hempsteadschools.org::cafd9fe8-dfe2-4826-95c7-e74ea5c9c7cb" providerId="AD" clId="Web-{9CEC5658-95F8-7FA2-4FB1-6D47A5CF72F0}" dt="2021-11-09T16:52:30.185" v="5"/>
          <ac:graphicFrameMkLst>
            <pc:docMk/>
            <pc:sldMk cId="1396053137" sldId="1402"/>
            <ac:graphicFrameMk id="7" creationId="{603A76A8-68AF-4FF9-8A4A-A65F039AAEAB}"/>
          </ac:graphicFrameMkLst>
        </pc:graphicFrameChg>
      </pc:sldChg>
      <pc:sldChg chg="addSp">
        <pc:chgData name="Wilson-Mcneal, Kellie" userId="S::kwilsonmcneal@hempsteadschools.org::cafd9fe8-dfe2-4826-95c7-e74ea5c9c7cb" providerId="AD" clId="Web-{9CEC5658-95F8-7FA2-4FB1-6D47A5CF72F0}" dt="2021-11-09T16:52:32.389" v="6"/>
        <pc:sldMkLst>
          <pc:docMk/>
          <pc:sldMk cId="1168995187" sldId="1403"/>
        </pc:sldMkLst>
        <pc:graphicFrameChg chg="add">
          <ac:chgData name="Wilson-Mcneal, Kellie" userId="S::kwilsonmcneal@hempsteadschools.org::cafd9fe8-dfe2-4826-95c7-e74ea5c9c7cb" providerId="AD" clId="Web-{9CEC5658-95F8-7FA2-4FB1-6D47A5CF72F0}" dt="2021-11-09T16:52:32.389" v="6"/>
          <ac:graphicFrameMkLst>
            <pc:docMk/>
            <pc:sldMk cId="1168995187" sldId="1403"/>
            <ac:graphicFrameMk id="7" creationId="{18994E94-B916-4DE2-81E6-18F642709035}"/>
          </ac:graphicFrameMkLst>
        </pc:graphicFrameChg>
      </pc:sldChg>
      <pc:sldChg chg="addSp">
        <pc:chgData name="Wilson-Mcneal, Kellie" userId="S::kwilsonmcneal@hempsteadschools.org::cafd9fe8-dfe2-4826-95c7-e74ea5c9c7cb" providerId="AD" clId="Web-{9CEC5658-95F8-7FA2-4FB1-6D47A5CF72F0}" dt="2021-11-09T16:52:34.842" v="7"/>
        <pc:sldMkLst>
          <pc:docMk/>
          <pc:sldMk cId="2839053978" sldId="1404"/>
        </pc:sldMkLst>
        <pc:graphicFrameChg chg="add">
          <ac:chgData name="Wilson-Mcneal, Kellie" userId="S::kwilsonmcneal@hempsteadschools.org::cafd9fe8-dfe2-4826-95c7-e74ea5c9c7cb" providerId="AD" clId="Web-{9CEC5658-95F8-7FA2-4FB1-6D47A5CF72F0}" dt="2021-11-09T16:52:34.842" v="7"/>
          <ac:graphicFrameMkLst>
            <pc:docMk/>
            <pc:sldMk cId="2839053978" sldId="1404"/>
            <ac:graphicFrameMk id="7" creationId="{B665B170-CB83-4B80-A8B7-434E3D9BE000}"/>
          </ac:graphicFrameMkLst>
        </pc:graphicFrameChg>
      </pc:sldChg>
      <pc:sldChg chg="addSp">
        <pc:chgData name="Wilson-Mcneal, Kellie" userId="S::kwilsonmcneal@hempsteadschools.org::cafd9fe8-dfe2-4826-95c7-e74ea5c9c7cb" providerId="AD" clId="Web-{9CEC5658-95F8-7FA2-4FB1-6D47A5CF72F0}" dt="2021-11-09T16:52:37.889" v="8"/>
        <pc:sldMkLst>
          <pc:docMk/>
          <pc:sldMk cId="4055267730" sldId="1405"/>
        </pc:sldMkLst>
        <pc:graphicFrameChg chg="add">
          <ac:chgData name="Wilson-Mcneal, Kellie" userId="S::kwilsonmcneal@hempsteadschools.org::cafd9fe8-dfe2-4826-95c7-e74ea5c9c7cb" providerId="AD" clId="Web-{9CEC5658-95F8-7FA2-4FB1-6D47A5CF72F0}" dt="2021-11-09T16:52:37.889" v="8"/>
          <ac:graphicFrameMkLst>
            <pc:docMk/>
            <pc:sldMk cId="4055267730" sldId="1405"/>
            <ac:graphicFrameMk id="7" creationId="{6AAAEAD0-4B73-4CE9-9040-63603892211D}"/>
          </ac:graphicFrameMkLst>
        </pc:graphicFrameChg>
      </pc:sldChg>
    </pc:docChg>
  </pc:docChgLst>
  <pc:docChgLst>
    <pc:chgData name="Walker, Melanie" userId="S::mwalker@hempsteadschools.org::c677e56d-358a-4fd2-a9e8-63ae0fe8adc1" providerId="AD" clId="Web-{6C88E195-0DCB-4EC0-B498-16C2E1F2DAF0}"/>
    <pc:docChg chg="modSld">
      <pc:chgData name="Walker, Melanie" userId="S::mwalker@hempsteadschools.org::c677e56d-358a-4fd2-a9e8-63ae0fe8adc1" providerId="AD" clId="Web-{6C88E195-0DCB-4EC0-B498-16C2E1F2DAF0}" dt="2021-12-10T18:29:32.960" v="1" actId="1076"/>
      <pc:docMkLst>
        <pc:docMk/>
      </pc:docMkLst>
      <pc:sldChg chg="modSp">
        <pc:chgData name="Walker, Melanie" userId="S::mwalker@hempsteadschools.org::c677e56d-358a-4fd2-a9e8-63ae0fe8adc1" providerId="AD" clId="Web-{6C88E195-0DCB-4EC0-B498-16C2E1F2DAF0}" dt="2021-12-10T18:29:32.960" v="1" actId="1076"/>
        <pc:sldMkLst>
          <pc:docMk/>
          <pc:sldMk cId="701068806" sldId="1170"/>
        </pc:sldMkLst>
        <pc:picChg chg="mod">
          <ac:chgData name="Walker, Melanie" userId="S::mwalker@hempsteadschools.org::c677e56d-358a-4fd2-a9e8-63ae0fe8adc1" providerId="AD" clId="Web-{6C88E195-0DCB-4EC0-B498-16C2E1F2DAF0}" dt="2021-12-10T18:29:32.960" v="1" actId="1076"/>
          <ac:picMkLst>
            <pc:docMk/>
            <pc:sldMk cId="701068806" sldId="1170"/>
            <ac:picMk id="3" creationId="{00000000-0000-0000-0000-000000000000}"/>
          </ac:picMkLst>
        </pc:picChg>
      </pc:sldChg>
    </pc:docChg>
  </pc:docChgLst>
  <pc:docChgLst>
    <pc:chgData name="Wilson-Mcneal, Kellie" userId="S::kwilsonmcneal@hempsteadschools.org::cafd9fe8-dfe2-4826-95c7-e74ea5c9c7cb" providerId="AD" clId="Web-{FA19B207-D7A4-8688-D9B9-EA2B8C6BCFCB}"/>
    <pc:docChg chg="modSld">
      <pc:chgData name="Wilson-Mcneal, Kellie" userId="S::kwilsonmcneal@hempsteadschools.org::cafd9fe8-dfe2-4826-95c7-e74ea5c9c7cb" providerId="AD" clId="Web-{FA19B207-D7A4-8688-D9B9-EA2B8C6BCFCB}" dt="2021-10-26T17:10:27.469" v="17" actId="1076"/>
      <pc:docMkLst>
        <pc:docMk/>
      </pc:docMkLst>
      <pc:sldChg chg="modSp">
        <pc:chgData name="Wilson-Mcneal, Kellie" userId="S::kwilsonmcneal@hempsteadschools.org::cafd9fe8-dfe2-4826-95c7-e74ea5c9c7cb" providerId="AD" clId="Web-{FA19B207-D7A4-8688-D9B9-EA2B8C6BCFCB}" dt="2021-10-26T17:08:11.231" v="16" actId="1076"/>
        <pc:sldMkLst>
          <pc:docMk/>
          <pc:sldMk cId="1205836884" sldId="851"/>
        </pc:sldMkLst>
        <pc:picChg chg="mod">
          <ac:chgData name="Wilson-Mcneal, Kellie" userId="S::kwilsonmcneal@hempsteadschools.org::cafd9fe8-dfe2-4826-95c7-e74ea5c9c7cb" providerId="AD" clId="Web-{FA19B207-D7A4-8688-D9B9-EA2B8C6BCFCB}" dt="2021-10-26T17:07:50.887" v="10" actId="1076"/>
          <ac:picMkLst>
            <pc:docMk/>
            <pc:sldMk cId="1205836884" sldId="851"/>
            <ac:picMk id="3" creationId="{00000000-0000-0000-0000-000000000000}"/>
          </ac:picMkLst>
        </pc:picChg>
        <pc:picChg chg="mod">
          <ac:chgData name="Wilson-Mcneal, Kellie" userId="S::kwilsonmcneal@hempsteadschools.org::cafd9fe8-dfe2-4826-95c7-e74ea5c9c7cb" providerId="AD" clId="Web-{FA19B207-D7A4-8688-D9B9-EA2B8C6BCFCB}" dt="2021-10-26T17:08:06.778" v="14" actId="1076"/>
          <ac:picMkLst>
            <pc:docMk/>
            <pc:sldMk cId="1205836884" sldId="851"/>
            <ac:picMk id="7" creationId="{00000000-0000-0000-0000-000000000000}"/>
          </ac:picMkLst>
        </pc:picChg>
        <pc:picChg chg="mod">
          <ac:chgData name="Wilson-Mcneal, Kellie" userId="S::kwilsonmcneal@hempsteadschools.org::cafd9fe8-dfe2-4826-95c7-e74ea5c9c7cb" providerId="AD" clId="Web-{FA19B207-D7A4-8688-D9B9-EA2B8C6BCFCB}" dt="2021-10-26T17:08:03.137" v="12" actId="1076"/>
          <ac:picMkLst>
            <pc:docMk/>
            <pc:sldMk cId="1205836884" sldId="851"/>
            <ac:picMk id="8" creationId="{00000000-0000-0000-0000-000000000000}"/>
          </ac:picMkLst>
        </pc:picChg>
        <pc:picChg chg="mod">
          <ac:chgData name="Wilson-Mcneal, Kellie" userId="S::kwilsonmcneal@hempsteadschools.org::cafd9fe8-dfe2-4826-95c7-e74ea5c9c7cb" providerId="AD" clId="Web-{FA19B207-D7A4-8688-D9B9-EA2B8C6BCFCB}" dt="2021-10-26T17:08:05.200" v="13" actId="1076"/>
          <ac:picMkLst>
            <pc:docMk/>
            <pc:sldMk cId="1205836884" sldId="851"/>
            <ac:picMk id="9" creationId="{00000000-0000-0000-0000-000000000000}"/>
          </ac:picMkLst>
        </pc:picChg>
        <pc:picChg chg="mod">
          <ac:chgData name="Wilson-Mcneal, Kellie" userId="S::kwilsonmcneal@hempsteadschools.org::cafd9fe8-dfe2-4826-95c7-e74ea5c9c7cb" providerId="AD" clId="Web-{FA19B207-D7A4-8688-D9B9-EA2B8C6BCFCB}" dt="2021-10-26T17:08:08.700" v="15" actId="1076"/>
          <ac:picMkLst>
            <pc:docMk/>
            <pc:sldMk cId="1205836884" sldId="851"/>
            <ac:picMk id="10" creationId="{00000000-0000-0000-0000-000000000000}"/>
          </ac:picMkLst>
        </pc:picChg>
        <pc:picChg chg="mod">
          <ac:chgData name="Wilson-Mcneal, Kellie" userId="S::kwilsonmcneal@hempsteadschools.org::cafd9fe8-dfe2-4826-95c7-e74ea5c9c7cb" providerId="AD" clId="Web-{FA19B207-D7A4-8688-D9B9-EA2B8C6BCFCB}" dt="2021-10-26T17:08:01.106" v="11" actId="1076"/>
          <ac:picMkLst>
            <pc:docMk/>
            <pc:sldMk cId="1205836884" sldId="851"/>
            <ac:picMk id="15" creationId="{00000000-0000-0000-0000-000000000000}"/>
          </ac:picMkLst>
        </pc:picChg>
        <pc:picChg chg="mod">
          <ac:chgData name="Wilson-Mcneal, Kellie" userId="S::kwilsonmcneal@hempsteadschools.org::cafd9fe8-dfe2-4826-95c7-e74ea5c9c7cb" providerId="AD" clId="Web-{FA19B207-D7A4-8688-D9B9-EA2B8C6BCFCB}" dt="2021-10-26T17:08:11.231" v="16" actId="1076"/>
          <ac:picMkLst>
            <pc:docMk/>
            <pc:sldMk cId="1205836884" sldId="851"/>
            <ac:picMk id="16" creationId="{00000000-0000-0000-0000-000000000000}"/>
          </ac:picMkLst>
        </pc:picChg>
      </pc:sldChg>
      <pc:sldChg chg="modSp">
        <pc:chgData name="Wilson-Mcneal, Kellie" userId="S::kwilsonmcneal@hempsteadschools.org::cafd9fe8-dfe2-4826-95c7-e74ea5c9c7cb" providerId="AD" clId="Web-{FA19B207-D7A4-8688-D9B9-EA2B8C6BCFCB}" dt="2021-10-26T17:04:16.336" v="0" actId="1076"/>
        <pc:sldMkLst>
          <pc:docMk/>
          <pc:sldMk cId="1646639788" sldId="1177"/>
        </pc:sldMkLst>
        <pc:picChg chg="mod">
          <ac:chgData name="Wilson-Mcneal, Kellie" userId="S::kwilsonmcneal@hempsteadschools.org::cafd9fe8-dfe2-4826-95c7-e74ea5c9c7cb" providerId="AD" clId="Web-{FA19B207-D7A4-8688-D9B9-EA2B8C6BCFCB}" dt="2021-10-26T17:04:16.336" v="0" actId="1076"/>
          <ac:picMkLst>
            <pc:docMk/>
            <pc:sldMk cId="1646639788" sldId="1177"/>
            <ac:picMk id="7" creationId="{00000000-0000-0000-0000-000000000000}"/>
          </ac:picMkLst>
        </pc:picChg>
      </pc:sldChg>
      <pc:sldChg chg="modSp">
        <pc:chgData name="Wilson-Mcneal, Kellie" userId="S::kwilsonmcneal@hempsteadschools.org::cafd9fe8-dfe2-4826-95c7-e74ea5c9c7cb" providerId="AD" clId="Web-{FA19B207-D7A4-8688-D9B9-EA2B8C6BCFCB}" dt="2021-10-26T17:10:27.469" v="17" actId="1076"/>
        <pc:sldMkLst>
          <pc:docMk/>
          <pc:sldMk cId="2042347058" sldId="1601"/>
        </pc:sldMkLst>
        <pc:picChg chg="mod">
          <ac:chgData name="Wilson-Mcneal, Kellie" userId="S::kwilsonmcneal@hempsteadschools.org::cafd9fe8-dfe2-4826-95c7-e74ea5c9c7cb" providerId="AD" clId="Web-{FA19B207-D7A4-8688-D9B9-EA2B8C6BCFCB}" dt="2021-10-26T17:10:27.469" v="17" actId="1076"/>
          <ac:picMkLst>
            <pc:docMk/>
            <pc:sldMk cId="2042347058" sldId="1601"/>
            <ac:picMk id="3" creationId="{00000000-0000-0000-0000-000000000000}"/>
          </ac:picMkLst>
        </pc:picChg>
      </pc:sldChg>
    </pc:docChg>
  </pc:docChgLst>
  <pc:docChgLst>
    <pc:chgData name="Wilson-Mcneal, Kellie" userId="S::kwilsonmcneal@hempsteadschools.org::cafd9fe8-dfe2-4826-95c7-e74ea5c9c7cb" providerId="AD" clId="Web-{74D4C962-A584-D4D6-9051-CA9563326475}"/>
    <pc:docChg chg="modSld">
      <pc:chgData name="Wilson-Mcneal, Kellie" userId="S::kwilsonmcneal@hempsteadschools.org::cafd9fe8-dfe2-4826-95c7-e74ea5c9c7cb" providerId="AD" clId="Web-{74D4C962-A584-D4D6-9051-CA9563326475}" dt="2021-11-10T16:17:35.960" v="26" actId="1076"/>
      <pc:docMkLst>
        <pc:docMk/>
      </pc:docMkLst>
      <pc:sldChg chg="addSp modSp">
        <pc:chgData name="Wilson-Mcneal, Kellie" userId="S::kwilsonmcneal@hempsteadschools.org::cafd9fe8-dfe2-4826-95c7-e74ea5c9c7cb" providerId="AD" clId="Web-{74D4C962-A584-D4D6-9051-CA9563326475}" dt="2021-11-10T16:06:38.781" v="6"/>
        <pc:sldMkLst>
          <pc:docMk/>
          <pc:sldMk cId="2823887213" sldId="1408"/>
        </pc:sldMkLst>
        <pc:graphicFrameChg chg="add mod modGraphic">
          <ac:chgData name="Wilson-Mcneal, Kellie" userId="S::kwilsonmcneal@hempsteadschools.org::cafd9fe8-dfe2-4826-95c7-e74ea5c9c7cb" providerId="AD" clId="Web-{74D4C962-A584-D4D6-9051-CA9563326475}" dt="2021-11-10T16:06:38.781" v="6"/>
          <ac:graphicFrameMkLst>
            <pc:docMk/>
            <pc:sldMk cId="2823887213" sldId="1408"/>
            <ac:graphicFrameMk id="4" creationId="{CBBE6FAD-A21C-4CDE-BE99-973F73572469}"/>
          </ac:graphicFrameMkLst>
        </pc:graphicFrameChg>
      </pc:sldChg>
      <pc:sldChg chg="addSp modSp">
        <pc:chgData name="Wilson-Mcneal, Kellie" userId="S::kwilsonmcneal@hempsteadschools.org::cafd9fe8-dfe2-4826-95c7-e74ea5c9c7cb" providerId="AD" clId="Web-{74D4C962-A584-D4D6-9051-CA9563326475}" dt="2021-11-10T16:16:30.019" v="8" actId="1076"/>
        <pc:sldMkLst>
          <pc:docMk/>
          <pc:sldMk cId="1480733895" sldId="1410"/>
        </pc:sldMkLst>
        <pc:graphicFrameChg chg="add mod">
          <ac:chgData name="Wilson-Mcneal, Kellie" userId="S::kwilsonmcneal@hempsteadschools.org::cafd9fe8-dfe2-4826-95c7-e74ea5c9c7cb" providerId="AD" clId="Web-{74D4C962-A584-D4D6-9051-CA9563326475}" dt="2021-11-10T16:16:30.019" v="8" actId="1076"/>
          <ac:graphicFrameMkLst>
            <pc:docMk/>
            <pc:sldMk cId="1480733895" sldId="1410"/>
            <ac:graphicFrameMk id="3" creationId="{5640CDAB-D700-4890-8CDC-ED9AB748B3B0}"/>
          </ac:graphicFrameMkLst>
        </pc:graphicFrameChg>
      </pc:sldChg>
      <pc:sldChg chg="addSp modSp">
        <pc:chgData name="Wilson-Mcneal, Kellie" userId="S::kwilsonmcneal@hempsteadschools.org::cafd9fe8-dfe2-4826-95c7-e74ea5c9c7cb" providerId="AD" clId="Web-{74D4C962-A584-D4D6-9051-CA9563326475}" dt="2021-11-10T16:16:45.660" v="12" actId="1076"/>
        <pc:sldMkLst>
          <pc:docMk/>
          <pc:sldMk cId="2568615818" sldId="1411"/>
        </pc:sldMkLst>
        <pc:graphicFrameChg chg="add mod modGraphic">
          <ac:chgData name="Wilson-Mcneal, Kellie" userId="S::kwilsonmcneal@hempsteadschools.org::cafd9fe8-dfe2-4826-95c7-e74ea5c9c7cb" providerId="AD" clId="Web-{74D4C962-A584-D4D6-9051-CA9563326475}" dt="2021-11-10T16:16:45.660" v="12" actId="1076"/>
          <ac:graphicFrameMkLst>
            <pc:docMk/>
            <pc:sldMk cId="2568615818" sldId="1411"/>
            <ac:graphicFrameMk id="3" creationId="{7B1AD8A0-4552-432D-B606-F8E1BECC0679}"/>
          </ac:graphicFrameMkLst>
        </pc:graphicFrameChg>
      </pc:sldChg>
      <pc:sldChg chg="addSp modSp">
        <pc:chgData name="Wilson-Mcneal, Kellie" userId="S::kwilsonmcneal@hempsteadschools.org::cafd9fe8-dfe2-4826-95c7-e74ea5c9c7cb" providerId="AD" clId="Web-{74D4C962-A584-D4D6-9051-CA9563326475}" dt="2021-11-10T16:16:52.598" v="14" actId="1076"/>
        <pc:sldMkLst>
          <pc:docMk/>
          <pc:sldMk cId="1635073502" sldId="1412"/>
        </pc:sldMkLst>
        <pc:graphicFrameChg chg="add mod">
          <ac:chgData name="Wilson-Mcneal, Kellie" userId="S::kwilsonmcneal@hempsteadschools.org::cafd9fe8-dfe2-4826-95c7-e74ea5c9c7cb" providerId="AD" clId="Web-{74D4C962-A584-D4D6-9051-CA9563326475}" dt="2021-11-10T16:16:52.598" v="14" actId="1076"/>
          <ac:graphicFrameMkLst>
            <pc:docMk/>
            <pc:sldMk cId="1635073502" sldId="1412"/>
            <ac:graphicFrameMk id="3" creationId="{59C63B9E-5ACC-4AA3-A16A-3087519959C3}"/>
          </ac:graphicFrameMkLst>
        </pc:graphicFrameChg>
      </pc:sldChg>
      <pc:sldChg chg="addSp modSp">
        <pc:chgData name="Wilson-Mcneal, Kellie" userId="S::kwilsonmcneal@hempsteadschools.org::cafd9fe8-dfe2-4826-95c7-e74ea5c9c7cb" providerId="AD" clId="Web-{74D4C962-A584-D4D6-9051-CA9563326475}" dt="2021-11-10T16:17:01.302" v="16" actId="1076"/>
        <pc:sldMkLst>
          <pc:docMk/>
          <pc:sldMk cId="1564198463" sldId="1413"/>
        </pc:sldMkLst>
        <pc:graphicFrameChg chg="add mod">
          <ac:chgData name="Wilson-Mcneal, Kellie" userId="S::kwilsonmcneal@hempsteadschools.org::cafd9fe8-dfe2-4826-95c7-e74ea5c9c7cb" providerId="AD" clId="Web-{74D4C962-A584-D4D6-9051-CA9563326475}" dt="2021-11-10T16:17:01.302" v="16" actId="1076"/>
          <ac:graphicFrameMkLst>
            <pc:docMk/>
            <pc:sldMk cId="1564198463" sldId="1413"/>
            <ac:graphicFrameMk id="3" creationId="{33AB5774-BC94-45DF-B0FD-57278A8B0F46}"/>
          </ac:graphicFrameMkLst>
        </pc:graphicFrameChg>
      </pc:sldChg>
      <pc:sldChg chg="addSp modSp">
        <pc:chgData name="Wilson-Mcneal, Kellie" userId="S::kwilsonmcneal@hempsteadschools.org::cafd9fe8-dfe2-4826-95c7-e74ea5c9c7cb" providerId="AD" clId="Web-{74D4C962-A584-D4D6-9051-CA9563326475}" dt="2021-11-10T16:17:09.193" v="18" actId="1076"/>
        <pc:sldMkLst>
          <pc:docMk/>
          <pc:sldMk cId="2669217606" sldId="1414"/>
        </pc:sldMkLst>
        <pc:graphicFrameChg chg="add mod">
          <ac:chgData name="Wilson-Mcneal, Kellie" userId="S::kwilsonmcneal@hempsteadschools.org::cafd9fe8-dfe2-4826-95c7-e74ea5c9c7cb" providerId="AD" clId="Web-{74D4C962-A584-D4D6-9051-CA9563326475}" dt="2021-11-10T16:17:09.193" v="18" actId="1076"/>
          <ac:graphicFrameMkLst>
            <pc:docMk/>
            <pc:sldMk cId="2669217606" sldId="1414"/>
            <ac:graphicFrameMk id="3" creationId="{24817EFA-41B6-4D6B-9DFD-E6335ACAA4F4}"/>
          </ac:graphicFrameMkLst>
        </pc:graphicFrameChg>
      </pc:sldChg>
      <pc:sldChg chg="addSp modSp">
        <pc:chgData name="Wilson-Mcneal, Kellie" userId="S::kwilsonmcneal@hempsteadschools.org::cafd9fe8-dfe2-4826-95c7-e74ea5c9c7cb" providerId="AD" clId="Web-{74D4C962-A584-D4D6-9051-CA9563326475}" dt="2021-11-10T16:17:16.959" v="20" actId="1076"/>
        <pc:sldMkLst>
          <pc:docMk/>
          <pc:sldMk cId="868364960" sldId="1415"/>
        </pc:sldMkLst>
        <pc:graphicFrameChg chg="add mod">
          <ac:chgData name="Wilson-Mcneal, Kellie" userId="S::kwilsonmcneal@hempsteadschools.org::cafd9fe8-dfe2-4826-95c7-e74ea5c9c7cb" providerId="AD" clId="Web-{74D4C962-A584-D4D6-9051-CA9563326475}" dt="2021-11-10T16:17:16.959" v="20" actId="1076"/>
          <ac:graphicFrameMkLst>
            <pc:docMk/>
            <pc:sldMk cId="868364960" sldId="1415"/>
            <ac:graphicFrameMk id="3" creationId="{ECEF92F0-826C-46E1-958D-8BF5EE774DC7}"/>
          </ac:graphicFrameMkLst>
        </pc:graphicFrameChg>
      </pc:sldChg>
      <pc:sldChg chg="addSp modSp">
        <pc:chgData name="Wilson-Mcneal, Kellie" userId="S::kwilsonmcneal@hempsteadschools.org::cafd9fe8-dfe2-4826-95c7-e74ea5c9c7cb" providerId="AD" clId="Web-{74D4C962-A584-D4D6-9051-CA9563326475}" dt="2021-11-10T16:17:22.866" v="22" actId="1076"/>
        <pc:sldMkLst>
          <pc:docMk/>
          <pc:sldMk cId="1125842146" sldId="1416"/>
        </pc:sldMkLst>
        <pc:graphicFrameChg chg="add mod">
          <ac:chgData name="Wilson-Mcneal, Kellie" userId="S::kwilsonmcneal@hempsteadschools.org::cafd9fe8-dfe2-4826-95c7-e74ea5c9c7cb" providerId="AD" clId="Web-{74D4C962-A584-D4D6-9051-CA9563326475}" dt="2021-11-10T16:17:22.866" v="22" actId="1076"/>
          <ac:graphicFrameMkLst>
            <pc:docMk/>
            <pc:sldMk cId="1125842146" sldId="1416"/>
            <ac:graphicFrameMk id="3" creationId="{3D56776C-3E84-4B3B-893A-D5AEA728FCE6}"/>
          </ac:graphicFrameMkLst>
        </pc:graphicFrameChg>
      </pc:sldChg>
      <pc:sldChg chg="addSp modSp">
        <pc:chgData name="Wilson-Mcneal, Kellie" userId="S::kwilsonmcneal@hempsteadschools.org::cafd9fe8-dfe2-4826-95c7-e74ea5c9c7cb" providerId="AD" clId="Web-{74D4C962-A584-D4D6-9051-CA9563326475}" dt="2021-11-10T16:17:29.585" v="24" actId="1076"/>
        <pc:sldMkLst>
          <pc:docMk/>
          <pc:sldMk cId="2450017209" sldId="1417"/>
        </pc:sldMkLst>
        <pc:graphicFrameChg chg="add mod">
          <ac:chgData name="Wilson-Mcneal, Kellie" userId="S::kwilsonmcneal@hempsteadschools.org::cafd9fe8-dfe2-4826-95c7-e74ea5c9c7cb" providerId="AD" clId="Web-{74D4C962-A584-D4D6-9051-CA9563326475}" dt="2021-11-10T16:17:29.585" v="24" actId="1076"/>
          <ac:graphicFrameMkLst>
            <pc:docMk/>
            <pc:sldMk cId="2450017209" sldId="1417"/>
            <ac:graphicFrameMk id="3" creationId="{88D778BD-3C6F-4CB2-8E81-4B921EC8E93F}"/>
          </ac:graphicFrameMkLst>
        </pc:graphicFrameChg>
      </pc:sldChg>
      <pc:sldChg chg="addSp modSp">
        <pc:chgData name="Wilson-Mcneal, Kellie" userId="S::kwilsonmcneal@hempsteadschools.org::cafd9fe8-dfe2-4826-95c7-e74ea5c9c7cb" providerId="AD" clId="Web-{74D4C962-A584-D4D6-9051-CA9563326475}" dt="2021-11-10T16:17:35.960" v="26" actId="1076"/>
        <pc:sldMkLst>
          <pc:docMk/>
          <pc:sldMk cId="765356125" sldId="1419"/>
        </pc:sldMkLst>
        <pc:graphicFrameChg chg="add mod">
          <ac:chgData name="Wilson-Mcneal, Kellie" userId="S::kwilsonmcneal@hempsteadschools.org::cafd9fe8-dfe2-4826-95c7-e74ea5c9c7cb" providerId="AD" clId="Web-{74D4C962-A584-D4D6-9051-CA9563326475}" dt="2021-11-10T16:17:35.960" v="26" actId="1076"/>
          <ac:graphicFrameMkLst>
            <pc:docMk/>
            <pc:sldMk cId="765356125" sldId="1419"/>
            <ac:graphicFrameMk id="3" creationId="{4997205C-C3DD-44D6-98B3-FB550F64A24F}"/>
          </ac:graphicFrameMkLst>
        </pc:graphicFrameChg>
      </pc:sldChg>
    </pc:docChg>
  </pc:docChgLst>
  <pc:docChgLst>
    <pc:chgData name="Walker, Melanie" userId="S::mwalker@hempsteadschools.org::c677e56d-358a-4fd2-a9e8-63ae0fe8adc1" providerId="AD" clId="Web-{DB8D0CE0-BE9A-5CEF-09DA-0FC895636E85}"/>
    <pc:docChg chg="modSld">
      <pc:chgData name="Walker, Melanie" userId="S::mwalker@hempsteadschools.org::c677e56d-358a-4fd2-a9e8-63ae0fe8adc1" providerId="AD" clId="Web-{DB8D0CE0-BE9A-5CEF-09DA-0FC895636E85}" dt="2021-10-27T18:28:49.331" v="4" actId="1076"/>
      <pc:docMkLst>
        <pc:docMk/>
      </pc:docMkLst>
      <pc:sldChg chg="modSp">
        <pc:chgData name="Walker, Melanie" userId="S::mwalker@hempsteadschools.org::c677e56d-358a-4fd2-a9e8-63ae0fe8adc1" providerId="AD" clId="Web-{DB8D0CE0-BE9A-5CEF-09DA-0FC895636E85}" dt="2021-10-27T18:28:49.331" v="4" actId="1076"/>
        <pc:sldMkLst>
          <pc:docMk/>
          <pc:sldMk cId="4262790343" sldId="840"/>
        </pc:sldMkLst>
        <pc:picChg chg="mod">
          <ac:chgData name="Walker, Melanie" userId="S::mwalker@hempsteadschools.org::c677e56d-358a-4fd2-a9e8-63ae0fe8adc1" providerId="AD" clId="Web-{DB8D0CE0-BE9A-5CEF-09DA-0FC895636E85}" dt="2021-10-27T18:28:49.331" v="4" actId="1076"/>
          <ac:picMkLst>
            <pc:docMk/>
            <pc:sldMk cId="4262790343" sldId="840"/>
            <ac:picMk id="2" creationId="{00000000-0000-0000-0000-000000000000}"/>
          </ac:picMkLst>
        </pc:picChg>
      </pc:sldChg>
    </pc:docChg>
  </pc:docChgLst>
  <pc:docChgLst>
    <pc:chgData name="Wilson-Mcneal, Kellie" userId="S::kwilsonmcneal@hempsteadschools.org::cafd9fe8-dfe2-4826-95c7-e74ea5c9c7cb" providerId="AD" clId="Web-{97B6FA20-C533-FCEB-E6FB-27F9FFF3EF0F}"/>
    <pc:docChg chg="modSld">
      <pc:chgData name="Wilson-Mcneal, Kellie" userId="S::kwilsonmcneal@hempsteadschools.org::cafd9fe8-dfe2-4826-95c7-e74ea5c9c7cb" providerId="AD" clId="Web-{97B6FA20-C533-FCEB-E6FB-27F9FFF3EF0F}" dt="2021-10-28T17:39:18.208" v="8" actId="1076"/>
      <pc:docMkLst>
        <pc:docMk/>
      </pc:docMkLst>
      <pc:sldChg chg="addSp modSp">
        <pc:chgData name="Wilson-Mcneal, Kellie" userId="S::kwilsonmcneal@hempsteadschools.org::cafd9fe8-dfe2-4826-95c7-e74ea5c9c7cb" providerId="AD" clId="Web-{97B6FA20-C533-FCEB-E6FB-27F9FFF3EF0F}" dt="2021-10-28T17:39:18.208" v="8" actId="1076"/>
        <pc:sldMkLst>
          <pc:docMk/>
          <pc:sldMk cId="3408046402" sldId="876"/>
        </pc:sldMkLst>
        <pc:spChg chg="add mod">
          <ac:chgData name="Wilson-Mcneal, Kellie" userId="S::kwilsonmcneal@hempsteadschools.org::cafd9fe8-dfe2-4826-95c7-e74ea5c9c7cb" providerId="AD" clId="Web-{97B6FA20-C533-FCEB-E6FB-27F9FFF3EF0F}" dt="2021-10-28T17:39:07.583" v="6" actId="1076"/>
          <ac:spMkLst>
            <pc:docMk/>
            <pc:sldMk cId="3408046402" sldId="876"/>
            <ac:spMk id="3" creationId="{92B77569-73C7-4639-A040-FFE04199A915}"/>
          </ac:spMkLst>
        </pc:spChg>
        <pc:picChg chg="mod">
          <ac:chgData name="Wilson-Mcneal, Kellie" userId="S::kwilsonmcneal@hempsteadschools.org::cafd9fe8-dfe2-4826-95c7-e74ea5c9c7cb" providerId="AD" clId="Web-{97B6FA20-C533-FCEB-E6FB-27F9FFF3EF0F}" dt="2021-10-28T17:39:18.208" v="8" actId="1076"/>
          <ac:picMkLst>
            <pc:docMk/>
            <pc:sldMk cId="3408046402" sldId="876"/>
            <ac:picMk id="13" creationId="{00000000-0000-0000-0000-000000000000}"/>
          </ac:picMkLst>
        </pc:picChg>
        <pc:picChg chg="mod">
          <ac:chgData name="Wilson-Mcneal, Kellie" userId="S::kwilsonmcneal@hempsteadschools.org::cafd9fe8-dfe2-4826-95c7-e74ea5c9c7cb" providerId="AD" clId="Web-{97B6FA20-C533-FCEB-E6FB-27F9FFF3EF0F}" dt="2021-10-28T17:38:44.161" v="0" actId="1076"/>
          <ac:picMkLst>
            <pc:docMk/>
            <pc:sldMk cId="3408046402" sldId="876"/>
            <ac:picMk id="14" creationId="{00000000-0000-0000-0000-000000000000}"/>
          </ac:picMkLst>
        </pc:picChg>
        <pc:picChg chg="mod">
          <ac:chgData name="Wilson-Mcneal, Kellie" userId="S::kwilsonmcneal@hempsteadschools.org::cafd9fe8-dfe2-4826-95c7-e74ea5c9c7cb" providerId="AD" clId="Web-{97B6FA20-C533-FCEB-E6FB-27F9FFF3EF0F}" dt="2021-10-28T17:38:58.739" v="3" actId="1076"/>
          <ac:picMkLst>
            <pc:docMk/>
            <pc:sldMk cId="3408046402" sldId="876"/>
            <ac:picMk id="16" creationId="{00000000-0000-0000-0000-000000000000}"/>
          </ac:picMkLst>
        </pc:picChg>
        <pc:picChg chg="mod">
          <ac:chgData name="Wilson-Mcneal, Kellie" userId="S::kwilsonmcneal@hempsteadschools.org::cafd9fe8-dfe2-4826-95c7-e74ea5c9c7cb" providerId="AD" clId="Web-{97B6FA20-C533-FCEB-E6FB-27F9FFF3EF0F}" dt="2021-10-28T17:39:08.630" v="7" actId="1076"/>
          <ac:picMkLst>
            <pc:docMk/>
            <pc:sldMk cId="3408046402" sldId="876"/>
            <ac:picMk id="18" creationId="{00000000-0000-0000-0000-000000000000}"/>
          </ac:picMkLst>
        </pc:picChg>
      </pc:sldChg>
    </pc:docChg>
  </pc:docChgLst>
  <pc:docChgLst>
    <pc:chgData name="Martinez, Katrina" userId="S::kmartinez@hempsteadschools.org::c4ebb48b-ad77-4161-ae83-0f98dd8eac48" providerId="AD" clId="Web-{6FA54B9A-D268-E783-E423-8427DF1CD4B7}"/>
    <pc:docChg chg="modSld">
      <pc:chgData name="Martinez, Katrina" userId="S::kmartinez@hempsteadschools.org::c4ebb48b-ad77-4161-ae83-0f98dd8eac48" providerId="AD" clId="Web-{6FA54B9A-D268-E783-E423-8427DF1CD4B7}" dt="2021-11-13T20:36:37.123" v="1" actId="1076"/>
      <pc:docMkLst>
        <pc:docMk/>
      </pc:docMkLst>
      <pc:sldChg chg="modSp">
        <pc:chgData name="Martinez, Katrina" userId="S::kmartinez@hempsteadschools.org::c4ebb48b-ad77-4161-ae83-0f98dd8eac48" providerId="AD" clId="Web-{6FA54B9A-D268-E783-E423-8427DF1CD4B7}" dt="2021-11-13T20:36:18.747" v="0" actId="1076"/>
        <pc:sldMkLst>
          <pc:docMk/>
          <pc:sldMk cId="3065231752" sldId="1067"/>
        </pc:sldMkLst>
        <pc:picChg chg="mod">
          <ac:chgData name="Martinez, Katrina" userId="S::kmartinez@hempsteadschools.org::c4ebb48b-ad77-4161-ae83-0f98dd8eac48" providerId="AD" clId="Web-{6FA54B9A-D268-E783-E423-8427DF1CD4B7}" dt="2021-11-13T20:36:18.747" v="0" actId="1076"/>
          <ac:picMkLst>
            <pc:docMk/>
            <pc:sldMk cId="3065231752" sldId="1067"/>
            <ac:picMk id="34" creationId="{00000000-0000-0000-0000-000000000000}"/>
          </ac:picMkLst>
        </pc:picChg>
      </pc:sldChg>
      <pc:sldChg chg="modSp">
        <pc:chgData name="Martinez, Katrina" userId="S::kmartinez@hempsteadschools.org::c4ebb48b-ad77-4161-ae83-0f98dd8eac48" providerId="AD" clId="Web-{6FA54B9A-D268-E783-E423-8427DF1CD4B7}" dt="2021-11-13T20:36:37.123" v="1" actId="1076"/>
        <pc:sldMkLst>
          <pc:docMk/>
          <pc:sldMk cId="1798737400" sldId="1073"/>
        </pc:sldMkLst>
        <pc:picChg chg="mod">
          <ac:chgData name="Martinez, Katrina" userId="S::kmartinez@hempsteadschools.org::c4ebb48b-ad77-4161-ae83-0f98dd8eac48" providerId="AD" clId="Web-{6FA54B9A-D268-E783-E423-8427DF1CD4B7}" dt="2021-11-13T20:36:37.123" v="1" actId="1076"/>
          <ac:picMkLst>
            <pc:docMk/>
            <pc:sldMk cId="1798737400" sldId="1073"/>
            <ac:picMk id="2" creationId="{00000000-0000-0000-0000-000000000000}"/>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7E59468-6416-44DF-AC82-813BAB9EEA8D}" type="datetimeFigureOut">
              <a:rPr lang="en-US" smtClean="0"/>
              <a:pPr/>
              <a:t>12/10/2021</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DE0902C-F840-42E6-9278-C199B5F2D077}" type="slidenum">
              <a:rPr lang="en-US" smtClean="0"/>
              <a:pPr/>
              <a:t>‹#›</a:t>
            </a:fld>
            <a:endParaRPr lang="en-US" dirty="0"/>
          </a:p>
        </p:txBody>
      </p:sp>
    </p:spTree>
    <p:extLst>
      <p:ext uri="{BB962C8B-B14F-4D97-AF65-F5344CB8AC3E}">
        <p14:creationId xmlns:p14="http://schemas.microsoft.com/office/powerpoint/2010/main" val="14773497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685.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686.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68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689.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729.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73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731.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732.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733.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734.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735.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736.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737.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738.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739.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7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744.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745.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746.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755.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756.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757.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758.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759.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760.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761.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76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a:t>
            </a:fld>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a:t>
            </a:fld>
            <a:endParaRPr lang="en-US"/>
          </a:p>
        </p:txBody>
      </p:sp>
    </p:spTree>
    <p:extLst>
      <p:ext uri="{BB962C8B-B14F-4D97-AF65-F5344CB8AC3E}">
        <p14:creationId xmlns:p14="http://schemas.microsoft.com/office/powerpoint/2010/main" val="56137098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106</a:t>
            </a:fld>
            <a:endParaRPr lang="en-US"/>
          </a:p>
        </p:txBody>
      </p:sp>
    </p:spTree>
    <p:extLst>
      <p:ext uri="{BB962C8B-B14F-4D97-AF65-F5344CB8AC3E}">
        <p14:creationId xmlns:p14="http://schemas.microsoft.com/office/powerpoint/2010/main" val="298556627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107</a:t>
            </a:fld>
            <a:endParaRPr lang="en-US"/>
          </a:p>
        </p:txBody>
      </p:sp>
    </p:spTree>
    <p:extLst>
      <p:ext uri="{BB962C8B-B14F-4D97-AF65-F5344CB8AC3E}">
        <p14:creationId xmlns:p14="http://schemas.microsoft.com/office/powerpoint/2010/main" val="301366638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108</a:t>
            </a:fld>
            <a:endParaRPr lang="en-US"/>
          </a:p>
        </p:txBody>
      </p:sp>
    </p:spTree>
    <p:extLst>
      <p:ext uri="{BB962C8B-B14F-4D97-AF65-F5344CB8AC3E}">
        <p14:creationId xmlns:p14="http://schemas.microsoft.com/office/powerpoint/2010/main" val="310494523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109</a:t>
            </a:fld>
            <a:endParaRPr lang="en-US"/>
          </a:p>
        </p:txBody>
      </p:sp>
    </p:spTree>
    <p:extLst>
      <p:ext uri="{BB962C8B-B14F-4D97-AF65-F5344CB8AC3E}">
        <p14:creationId xmlns:p14="http://schemas.microsoft.com/office/powerpoint/2010/main" val="29506438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110</a:t>
            </a:fld>
            <a:endParaRPr lang="en-US"/>
          </a:p>
        </p:txBody>
      </p:sp>
    </p:spTree>
    <p:extLst>
      <p:ext uri="{BB962C8B-B14F-4D97-AF65-F5344CB8AC3E}">
        <p14:creationId xmlns:p14="http://schemas.microsoft.com/office/powerpoint/2010/main" val="199185211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111</a:t>
            </a:fld>
            <a:endParaRPr lang="en-US"/>
          </a:p>
        </p:txBody>
      </p:sp>
    </p:spTree>
    <p:extLst>
      <p:ext uri="{BB962C8B-B14F-4D97-AF65-F5344CB8AC3E}">
        <p14:creationId xmlns:p14="http://schemas.microsoft.com/office/powerpoint/2010/main" val="277625566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112</a:t>
            </a:fld>
            <a:endParaRPr lang="en-US"/>
          </a:p>
        </p:txBody>
      </p:sp>
    </p:spTree>
    <p:extLst>
      <p:ext uri="{BB962C8B-B14F-4D97-AF65-F5344CB8AC3E}">
        <p14:creationId xmlns:p14="http://schemas.microsoft.com/office/powerpoint/2010/main" val="96807744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113</a:t>
            </a:fld>
            <a:endParaRPr lang="en-US" dirty="0"/>
          </a:p>
        </p:txBody>
      </p:sp>
    </p:spTree>
    <p:extLst>
      <p:ext uri="{BB962C8B-B14F-4D97-AF65-F5344CB8AC3E}">
        <p14:creationId xmlns:p14="http://schemas.microsoft.com/office/powerpoint/2010/main" val="27728868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114</a:t>
            </a:fld>
            <a:endParaRPr lang="en-US" dirty="0"/>
          </a:p>
        </p:txBody>
      </p:sp>
    </p:spTree>
    <p:extLst>
      <p:ext uri="{BB962C8B-B14F-4D97-AF65-F5344CB8AC3E}">
        <p14:creationId xmlns:p14="http://schemas.microsoft.com/office/powerpoint/2010/main" val="43055127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115</a:t>
            </a:fld>
            <a:endParaRPr lang="en-US" dirty="0"/>
          </a:p>
        </p:txBody>
      </p:sp>
    </p:spTree>
    <p:extLst>
      <p:ext uri="{BB962C8B-B14F-4D97-AF65-F5344CB8AC3E}">
        <p14:creationId xmlns:p14="http://schemas.microsoft.com/office/powerpoint/2010/main" val="6715113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a:t>
            </a:fld>
            <a:endParaRPr lang="en-US"/>
          </a:p>
        </p:txBody>
      </p:sp>
    </p:spTree>
    <p:extLst>
      <p:ext uri="{BB962C8B-B14F-4D97-AF65-F5344CB8AC3E}">
        <p14:creationId xmlns:p14="http://schemas.microsoft.com/office/powerpoint/2010/main" val="216122654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116</a:t>
            </a:fld>
            <a:endParaRPr lang="en-US" dirty="0"/>
          </a:p>
        </p:txBody>
      </p:sp>
    </p:spTree>
    <p:extLst>
      <p:ext uri="{BB962C8B-B14F-4D97-AF65-F5344CB8AC3E}">
        <p14:creationId xmlns:p14="http://schemas.microsoft.com/office/powerpoint/2010/main" val="12162140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117</a:t>
            </a:fld>
            <a:endParaRPr lang="en-US" dirty="0"/>
          </a:p>
        </p:txBody>
      </p:sp>
    </p:spTree>
    <p:extLst>
      <p:ext uri="{BB962C8B-B14F-4D97-AF65-F5344CB8AC3E}">
        <p14:creationId xmlns:p14="http://schemas.microsoft.com/office/powerpoint/2010/main" val="262520348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118</a:t>
            </a:fld>
            <a:endParaRPr lang="en-US" dirty="0"/>
          </a:p>
        </p:txBody>
      </p:sp>
    </p:spTree>
    <p:extLst>
      <p:ext uri="{BB962C8B-B14F-4D97-AF65-F5344CB8AC3E}">
        <p14:creationId xmlns:p14="http://schemas.microsoft.com/office/powerpoint/2010/main" val="64612991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119</a:t>
            </a:fld>
            <a:endParaRPr lang="en-US" dirty="0"/>
          </a:p>
        </p:txBody>
      </p:sp>
    </p:spTree>
    <p:extLst>
      <p:ext uri="{BB962C8B-B14F-4D97-AF65-F5344CB8AC3E}">
        <p14:creationId xmlns:p14="http://schemas.microsoft.com/office/powerpoint/2010/main" val="301806302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120</a:t>
            </a:fld>
            <a:endParaRPr lang="en-US" dirty="0"/>
          </a:p>
        </p:txBody>
      </p:sp>
    </p:spTree>
    <p:extLst>
      <p:ext uri="{BB962C8B-B14F-4D97-AF65-F5344CB8AC3E}">
        <p14:creationId xmlns:p14="http://schemas.microsoft.com/office/powerpoint/2010/main" val="411637289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121</a:t>
            </a:fld>
            <a:endParaRPr lang="en-US" dirty="0"/>
          </a:p>
        </p:txBody>
      </p:sp>
    </p:spTree>
    <p:extLst>
      <p:ext uri="{BB962C8B-B14F-4D97-AF65-F5344CB8AC3E}">
        <p14:creationId xmlns:p14="http://schemas.microsoft.com/office/powerpoint/2010/main" val="129692177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122</a:t>
            </a:fld>
            <a:endParaRPr lang="en-US" dirty="0"/>
          </a:p>
        </p:txBody>
      </p:sp>
    </p:spTree>
    <p:extLst>
      <p:ext uri="{BB962C8B-B14F-4D97-AF65-F5344CB8AC3E}">
        <p14:creationId xmlns:p14="http://schemas.microsoft.com/office/powerpoint/2010/main" val="88724563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123</a:t>
            </a:fld>
            <a:endParaRPr lang="en-US" dirty="0"/>
          </a:p>
        </p:txBody>
      </p:sp>
    </p:spTree>
    <p:extLst>
      <p:ext uri="{BB962C8B-B14F-4D97-AF65-F5344CB8AC3E}">
        <p14:creationId xmlns:p14="http://schemas.microsoft.com/office/powerpoint/2010/main" val="262544835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124</a:t>
            </a:fld>
            <a:endParaRPr lang="en-US" dirty="0"/>
          </a:p>
        </p:txBody>
      </p:sp>
    </p:spTree>
    <p:extLst>
      <p:ext uri="{BB962C8B-B14F-4D97-AF65-F5344CB8AC3E}">
        <p14:creationId xmlns:p14="http://schemas.microsoft.com/office/powerpoint/2010/main" val="1032622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125</a:t>
            </a:fld>
            <a:endParaRPr lang="en-US" dirty="0"/>
          </a:p>
        </p:txBody>
      </p:sp>
    </p:spTree>
    <p:extLst>
      <p:ext uri="{BB962C8B-B14F-4D97-AF65-F5344CB8AC3E}">
        <p14:creationId xmlns:p14="http://schemas.microsoft.com/office/powerpoint/2010/main" val="1886469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a:t>
            </a:fld>
            <a:endParaRPr lang="en-US"/>
          </a:p>
        </p:txBody>
      </p:sp>
    </p:spTree>
    <p:extLst>
      <p:ext uri="{BB962C8B-B14F-4D97-AF65-F5344CB8AC3E}">
        <p14:creationId xmlns:p14="http://schemas.microsoft.com/office/powerpoint/2010/main" val="234080781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126</a:t>
            </a:fld>
            <a:endParaRPr lang="en-US" dirty="0"/>
          </a:p>
        </p:txBody>
      </p:sp>
    </p:spTree>
    <p:extLst>
      <p:ext uri="{BB962C8B-B14F-4D97-AF65-F5344CB8AC3E}">
        <p14:creationId xmlns:p14="http://schemas.microsoft.com/office/powerpoint/2010/main" val="82399573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129</a:t>
            </a:fld>
            <a:endParaRPr lang="en-US"/>
          </a:p>
        </p:txBody>
      </p:sp>
    </p:spTree>
    <p:extLst>
      <p:ext uri="{BB962C8B-B14F-4D97-AF65-F5344CB8AC3E}">
        <p14:creationId xmlns:p14="http://schemas.microsoft.com/office/powerpoint/2010/main" val="72779657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130</a:t>
            </a:fld>
            <a:endParaRPr lang="en-US"/>
          </a:p>
        </p:txBody>
      </p:sp>
    </p:spTree>
    <p:extLst>
      <p:ext uri="{BB962C8B-B14F-4D97-AF65-F5344CB8AC3E}">
        <p14:creationId xmlns:p14="http://schemas.microsoft.com/office/powerpoint/2010/main" val="392150439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131</a:t>
            </a:fld>
            <a:endParaRPr lang="en-US"/>
          </a:p>
        </p:txBody>
      </p:sp>
    </p:spTree>
    <p:extLst>
      <p:ext uri="{BB962C8B-B14F-4D97-AF65-F5344CB8AC3E}">
        <p14:creationId xmlns:p14="http://schemas.microsoft.com/office/powerpoint/2010/main" val="380129632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132</a:t>
            </a:fld>
            <a:endParaRPr lang="en-US"/>
          </a:p>
        </p:txBody>
      </p:sp>
    </p:spTree>
    <p:extLst>
      <p:ext uri="{BB962C8B-B14F-4D97-AF65-F5344CB8AC3E}">
        <p14:creationId xmlns:p14="http://schemas.microsoft.com/office/powerpoint/2010/main" val="212833681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133</a:t>
            </a:fld>
            <a:endParaRPr lang="en-US"/>
          </a:p>
        </p:txBody>
      </p:sp>
    </p:spTree>
    <p:extLst>
      <p:ext uri="{BB962C8B-B14F-4D97-AF65-F5344CB8AC3E}">
        <p14:creationId xmlns:p14="http://schemas.microsoft.com/office/powerpoint/2010/main" val="76990132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134</a:t>
            </a:fld>
            <a:endParaRPr lang="en-US"/>
          </a:p>
        </p:txBody>
      </p:sp>
    </p:spTree>
    <p:extLst>
      <p:ext uri="{BB962C8B-B14F-4D97-AF65-F5344CB8AC3E}">
        <p14:creationId xmlns:p14="http://schemas.microsoft.com/office/powerpoint/2010/main" val="375162109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135</a:t>
            </a:fld>
            <a:endParaRPr lang="en-US"/>
          </a:p>
        </p:txBody>
      </p:sp>
    </p:spTree>
    <p:extLst>
      <p:ext uri="{BB962C8B-B14F-4D97-AF65-F5344CB8AC3E}">
        <p14:creationId xmlns:p14="http://schemas.microsoft.com/office/powerpoint/2010/main" val="305542733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136</a:t>
            </a:fld>
            <a:endParaRPr lang="en-US"/>
          </a:p>
        </p:txBody>
      </p:sp>
    </p:spTree>
    <p:extLst>
      <p:ext uri="{BB962C8B-B14F-4D97-AF65-F5344CB8AC3E}">
        <p14:creationId xmlns:p14="http://schemas.microsoft.com/office/powerpoint/2010/main" val="152676294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137</a:t>
            </a:fld>
            <a:endParaRPr lang="en-US"/>
          </a:p>
        </p:txBody>
      </p:sp>
    </p:spTree>
    <p:extLst>
      <p:ext uri="{BB962C8B-B14F-4D97-AF65-F5344CB8AC3E}">
        <p14:creationId xmlns:p14="http://schemas.microsoft.com/office/powerpoint/2010/main" val="37990821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a:t>
            </a:fld>
            <a:endParaRPr lang="en-US"/>
          </a:p>
        </p:txBody>
      </p:sp>
    </p:spTree>
    <p:extLst>
      <p:ext uri="{BB962C8B-B14F-4D97-AF65-F5344CB8AC3E}">
        <p14:creationId xmlns:p14="http://schemas.microsoft.com/office/powerpoint/2010/main" val="390615866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138</a:t>
            </a:fld>
            <a:endParaRPr lang="en-US"/>
          </a:p>
        </p:txBody>
      </p:sp>
    </p:spTree>
    <p:extLst>
      <p:ext uri="{BB962C8B-B14F-4D97-AF65-F5344CB8AC3E}">
        <p14:creationId xmlns:p14="http://schemas.microsoft.com/office/powerpoint/2010/main" val="85657984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139</a:t>
            </a:fld>
            <a:endParaRPr lang="en-US"/>
          </a:p>
        </p:txBody>
      </p:sp>
    </p:spTree>
    <p:extLst>
      <p:ext uri="{BB962C8B-B14F-4D97-AF65-F5344CB8AC3E}">
        <p14:creationId xmlns:p14="http://schemas.microsoft.com/office/powerpoint/2010/main" val="388213848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140</a:t>
            </a:fld>
            <a:endParaRPr lang="en-US"/>
          </a:p>
        </p:txBody>
      </p:sp>
    </p:spTree>
    <p:extLst>
      <p:ext uri="{BB962C8B-B14F-4D97-AF65-F5344CB8AC3E}">
        <p14:creationId xmlns:p14="http://schemas.microsoft.com/office/powerpoint/2010/main" val="397511475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141</a:t>
            </a:fld>
            <a:endParaRPr lang="en-US"/>
          </a:p>
        </p:txBody>
      </p:sp>
    </p:spTree>
    <p:extLst>
      <p:ext uri="{BB962C8B-B14F-4D97-AF65-F5344CB8AC3E}">
        <p14:creationId xmlns:p14="http://schemas.microsoft.com/office/powerpoint/2010/main" val="215467756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142</a:t>
            </a:fld>
            <a:endParaRPr lang="en-US"/>
          </a:p>
        </p:txBody>
      </p:sp>
    </p:spTree>
    <p:extLst>
      <p:ext uri="{BB962C8B-B14F-4D97-AF65-F5344CB8AC3E}">
        <p14:creationId xmlns:p14="http://schemas.microsoft.com/office/powerpoint/2010/main" val="302437298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143</a:t>
            </a:fld>
            <a:endParaRPr lang="en-US"/>
          </a:p>
        </p:txBody>
      </p:sp>
    </p:spTree>
    <p:extLst>
      <p:ext uri="{BB962C8B-B14F-4D97-AF65-F5344CB8AC3E}">
        <p14:creationId xmlns:p14="http://schemas.microsoft.com/office/powerpoint/2010/main" val="291790023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144</a:t>
            </a:fld>
            <a:endParaRPr lang="en-US"/>
          </a:p>
        </p:txBody>
      </p:sp>
    </p:spTree>
    <p:extLst>
      <p:ext uri="{BB962C8B-B14F-4D97-AF65-F5344CB8AC3E}">
        <p14:creationId xmlns:p14="http://schemas.microsoft.com/office/powerpoint/2010/main" val="93542062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145</a:t>
            </a:fld>
            <a:endParaRPr lang="en-US"/>
          </a:p>
        </p:txBody>
      </p:sp>
    </p:spTree>
    <p:extLst>
      <p:ext uri="{BB962C8B-B14F-4D97-AF65-F5344CB8AC3E}">
        <p14:creationId xmlns:p14="http://schemas.microsoft.com/office/powerpoint/2010/main" val="132569111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146</a:t>
            </a:fld>
            <a:endParaRPr lang="en-US"/>
          </a:p>
        </p:txBody>
      </p:sp>
    </p:spTree>
    <p:extLst>
      <p:ext uri="{BB962C8B-B14F-4D97-AF65-F5344CB8AC3E}">
        <p14:creationId xmlns:p14="http://schemas.microsoft.com/office/powerpoint/2010/main" val="315715436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147</a:t>
            </a:fld>
            <a:endParaRPr lang="en-US"/>
          </a:p>
        </p:txBody>
      </p:sp>
    </p:spTree>
    <p:extLst>
      <p:ext uri="{BB962C8B-B14F-4D97-AF65-F5344CB8AC3E}">
        <p14:creationId xmlns:p14="http://schemas.microsoft.com/office/powerpoint/2010/main" val="30154200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a:t>
            </a:fld>
            <a:endParaRPr lang="en-US"/>
          </a:p>
        </p:txBody>
      </p:sp>
    </p:spTree>
    <p:extLst>
      <p:ext uri="{BB962C8B-B14F-4D97-AF65-F5344CB8AC3E}">
        <p14:creationId xmlns:p14="http://schemas.microsoft.com/office/powerpoint/2010/main" val="415318883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148</a:t>
            </a:fld>
            <a:endParaRPr lang="en-US"/>
          </a:p>
        </p:txBody>
      </p:sp>
    </p:spTree>
    <p:extLst>
      <p:ext uri="{BB962C8B-B14F-4D97-AF65-F5344CB8AC3E}">
        <p14:creationId xmlns:p14="http://schemas.microsoft.com/office/powerpoint/2010/main" val="40002929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149</a:t>
            </a:fld>
            <a:endParaRPr lang="en-US" dirty="0"/>
          </a:p>
        </p:txBody>
      </p:sp>
    </p:spTree>
    <p:extLst>
      <p:ext uri="{BB962C8B-B14F-4D97-AF65-F5344CB8AC3E}">
        <p14:creationId xmlns:p14="http://schemas.microsoft.com/office/powerpoint/2010/main" val="159344024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150</a:t>
            </a:fld>
            <a:endParaRPr lang="en-US" dirty="0"/>
          </a:p>
        </p:txBody>
      </p:sp>
    </p:spTree>
    <p:extLst>
      <p:ext uri="{BB962C8B-B14F-4D97-AF65-F5344CB8AC3E}">
        <p14:creationId xmlns:p14="http://schemas.microsoft.com/office/powerpoint/2010/main" val="374206387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151</a:t>
            </a:fld>
            <a:endParaRPr lang="en-US" dirty="0"/>
          </a:p>
        </p:txBody>
      </p:sp>
    </p:spTree>
    <p:extLst>
      <p:ext uri="{BB962C8B-B14F-4D97-AF65-F5344CB8AC3E}">
        <p14:creationId xmlns:p14="http://schemas.microsoft.com/office/powerpoint/2010/main" val="321734804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152</a:t>
            </a:fld>
            <a:endParaRPr lang="en-US" dirty="0"/>
          </a:p>
        </p:txBody>
      </p:sp>
    </p:spTree>
    <p:extLst>
      <p:ext uri="{BB962C8B-B14F-4D97-AF65-F5344CB8AC3E}">
        <p14:creationId xmlns:p14="http://schemas.microsoft.com/office/powerpoint/2010/main" val="319266247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153</a:t>
            </a:fld>
            <a:endParaRPr lang="en-US" dirty="0"/>
          </a:p>
        </p:txBody>
      </p:sp>
    </p:spTree>
    <p:extLst>
      <p:ext uri="{BB962C8B-B14F-4D97-AF65-F5344CB8AC3E}">
        <p14:creationId xmlns:p14="http://schemas.microsoft.com/office/powerpoint/2010/main" val="141041911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154</a:t>
            </a:fld>
            <a:endParaRPr lang="en-US" dirty="0"/>
          </a:p>
        </p:txBody>
      </p:sp>
    </p:spTree>
    <p:extLst>
      <p:ext uri="{BB962C8B-B14F-4D97-AF65-F5344CB8AC3E}">
        <p14:creationId xmlns:p14="http://schemas.microsoft.com/office/powerpoint/2010/main" val="209678512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155</a:t>
            </a:fld>
            <a:endParaRPr lang="en-US" dirty="0"/>
          </a:p>
        </p:txBody>
      </p:sp>
    </p:spTree>
    <p:extLst>
      <p:ext uri="{BB962C8B-B14F-4D97-AF65-F5344CB8AC3E}">
        <p14:creationId xmlns:p14="http://schemas.microsoft.com/office/powerpoint/2010/main" val="136444115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156</a:t>
            </a:fld>
            <a:endParaRPr lang="en-US" dirty="0"/>
          </a:p>
        </p:txBody>
      </p:sp>
    </p:spTree>
    <p:extLst>
      <p:ext uri="{BB962C8B-B14F-4D97-AF65-F5344CB8AC3E}">
        <p14:creationId xmlns:p14="http://schemas.microsoft.com/office/powerpoint/2010/main" val="57269011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157</a:t>
            </a:fld>
            <a:endParaRPr lang="en-US" dirty="0"/>
          </a:p>
        </p:txBody>
      </p:sp>
    </p:spTree>
    <p:extLst>
      <p:ext uri="{BB962C8B-B14F-4D97-AF65-F5344CB8AC3E}">
        <p14:creationId xmlns:p14="http://schemas.microsoft.com/office/powerpoint/2010/main" val="19877652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a:t>
            </a:fld>
            <a:endParaRPr lang="en-US"/>
          </a:p>
        </p:txBody>
      </p:sp>
    </p:spTree>
    <p:extLst>
      <p:ext uri="{BB962C8B-B14F-4D97-AF65-F5344CB8AC3E}">
        <p14:creationId xmlns:p14="http://schemas.microsoft.com/office/powerpoint/2010/main" val="41572852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160</a:t>
            </a:fld>
            <a:endParaRPr lang="en-US"/>
          </a:p>
        </p:txBody>
      </p:sp>
    </p:spTree>
    <p:extLst>
      <p:ext uri="{BB962C8B-B14F-4D97-AF65-F5344CB8AC3E}">
        <p14:creationId xmlns:p14="http://schemas.microsoft.com/office/powerpoint/2010/main" val="388984400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161</a:t>
            </a:fld>
            <a:endParaRPr lang="en-US"/>
          </a:p>
        </p:txBody>
      </p:sp>
    </p:spTree>
    <p:extLst>
      <p:ext uri="{BB962C8B-B14F-4D97-AF65-F5344CB8AC3E}">
        <p14:creationId xmlns:p14="http://schemas.microsoft.com/office/powerpoint/2010/main" val="30002425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162</a:t>
            </a:fld>
            <a:endParaRPr lang="en-US"/>
          </a:p>
        </p:txBody>
      </p:sp>
    </p:spTree>
    <p:extLst>
      <p:ext uri="{BB962C8B-B14F-4D97-AF65-F5344CB8AC3E}">
        <p14:creationId xmlns:p14="http://schemas.microsoft.com/office/powerpoint/2010/main" val="112778736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163</a:t>
            </a:fld>
            <a:endParaRPr lang="en-US"/>
          </a:p>
        </p:txBody>
      </p:sp>
    </p:spTree>
    <p:extLst>
      <p:ext uri="{BB962C8B-B14F-4D97-AF65-F5344CB8AC3E}">
        <p14:creationId xmlns:p14="http://schemas.microsoft.com/office/powerpoint/2010/main" val="336892605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164</a:t>
            </a:fld>
            <a:endParaRPr lang="en-US"/>
          </a:p>
        </p:txBody>
      </p:sp>
    </p:spTree>
    <p:extLst>
      <p:ext uri="{BB962C8B-B14F-4D97-AF65-F5344CB8AC3E}">
        <p14:creationId xmlns:p14="http://schemas.microsoft.com/office/powerpoint/2010/main" val="22138983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165</a:t>
            </a:fld>
            <a:endParaRPr lang="en-US"/>
          </a:p>
        </p:txBody>
      </p:sp>
    </p:spTree>
    <p:extLst>
      <p:ext uri="{BB962C8B-B14F-4D97-AF65-F5344CB8AC3E}">
        <p14:creationId xmlns:p14="http://schemas.microsoft.com/office/powerpoint/2010/main" val="78656568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166</a:t>
            </a:fld>
            <a:endParaRPr lang="en-US"/>
          </a:p>
        </p:txBody>
      </p:sp>
    </p:spTree>
    <p:extLst>
      <p:ext uri="{BB962C8B-B14F-4D97-AF65-F5344CB8AC3E}">
        <p14:creationId xmlns:p14="http://schemas.microsoft.com/office/powerpoint/2010/main" val="128558737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167</a:t>
            </a:fld>
            <a:endParaRPr lang="en-US"/>
          </a:p>
        </p:txBody>
      </p:sp>
    </p:spTree>
    <p:extLst>
      <p:ext uri="{BB962C8B-B14F-4D97-AF65-F5344CB8AC3E}">
        <p14:creationId xmlns:p14="http://schemas.microsoft.com/office/powerpoint/2010/main" val="213936924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168</a:t>
            </a:fld>
            <a:endParaRPr lang="en-US"/>
          </a:p>
        </p:txBody>
      </p:sp>
    </p:spTree>
    <p:extLst>
      <p:ext uri="{BB962C8B-B14F-4D97-AF65-F5344CB8AC3E}">
        <p14:creationId xmlns:p14="http://schemas.microsoft.com/office/powerpoint/2010/main" val="395153908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169</a:t>
            </a:fld>
            <a:endParaRPr lang="en-US"/>
          </a:p>
        </p:txBody>
      </p:sp>
    </p:spTree>
    <p:extLst>
      <p:ext uri="{BB962C8B-B14F-4D97-AF65-F5344CB8AC3E}">
        <p14:creationId xmlns:p14="http://schemas.microsoft.com/office/powerpoint/2010/main" val="3519629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a:t>
            </a:fld>
            <a:endParaRPr lang="en-US"/>
          </a:p>
        </p:txBody>
      </p:sp>
    </p:spTree>
    <p:extLst>
      <p:ext uri="{BB962C8B-B14F-4D97-AF65-F5344CB8AC3E}">
        <p14:creationId xmlns:p14="http://schemas.microsoft.com/office/powerpoint/2010/main" val="303738292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170</a:t>
            </a:fld>
            <a:endParaRPr lang="en-US"/>
          </a:p>
        </p:txBody>
      </p:sp>
    </p:spTree>
    <p:extLst>
      <p:ext uri="{BB962C8B-B14F-4D97-AF65-F5344CB8AC3E}">
        <p14:creationId xmlns:p14="http://schemas.microsoft.com/office/powerpoint/2010/main" val="311808897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171</a:t>
            </a:fld>
            <a:endParaRPr lang="en-US"/>
          </a:p>
        </p:txBody>
      </p:sp>
    </p:spTree>
    <p:extLst>
      <p:ext uri="{BB962C8B-B14F-4D97-AF65-F5344CB8AC3E}">
        <p14:creationId xmlns:p14="http://schemas.microsoft.com/office/powerpoint/2010/main" val="178899386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172</a:t>
            </a:fld>
            <a:endParaRPr lang="en-US"/>
          </a:p>
        </p:txBody>
      </p:sp>
    </p:spTree>
    <p:extLst>
      <p:ext uri="{BB962C8B-B14F-4D97-AF65-F5344CB8AC3E}">
        <p14:creationId xmlns:p14="http://schemas.microsoft.com/office/powerpoint/2010/main" val="305331892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173</a:t>
            </a:fld>
            <a:endParaRPr lang="en-US"/>
          </a:p>
        </p:txBody>
      </p:sp>
    </p:spTree>
    <p:extLst>
      <p:ext uri="{BB962C8B-B14F-4D97-AF65-F5344CB8AC3E}">
        <p14:creationId xmlns:p14="http://schemas.microsoft.com/office/powerpoint/2010/main" val="192298074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174</a:t>
            </a:fld>
            <a:endParaRPr lang="en-US"/>
          </a:p>
        </p:txBody>
      </p:sp>
    </p:spTree>
    <p:extLst>
      <p:ext uri="{BB962C8B-B14F-4D97-AF65-F5344CB8AC3E}">
        <p14:creationId xmlns:p14="http://schemas.microsoft.com/office/powerpoint/2010/main" val="242470393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175</a:t>
            </a:fld>
            <a:endParaRPr lang="en-US"/>
          </a:p>
        </p:txBody>
      </p:sp>
    </p:spTree>
    <p:extLst>
      <p:ext uri="{BB962C8B-B14F-4D97-AF65-F5344CB8AC3E}">
        <p14:creationId xmlns:p14="http://schemas.microsoft.com/office/powerpoint/2010/main" val="54444196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176</a:t>
            </a:fld>
            <a:endParaRPr lang="en-US"/>
          </a:p>
        </p:txBody>
      </p:sp>
    </p:spTree>
    <p:extLst>
      <p:ext uri="{BB962C8B-B14F-4D97-AF65-F5344CB8AC3E}">
        <p14:creationId xmlns:p14="http://schemas.microsoft.com/office/powerpoint/2010/main" val="137409522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177</a:t>
            </a:fld>
            <a:endParaRPr lang="en-US"/>
          </a:p>
        </p:txBody>
      </p:sp>
    </p:spTree>
    <p:extLst>
      <p:ext uri="{BB962C8B-B14F-4D97-AF65-F5344CB8AC3E}">
        <p14:creationId xmlns:p14="http://schemas.microsoft.com/office/powerpoint/2010/main" val="198530616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178</a:t>
            </a:fld>
            <a:endParaRPr lang="en-US"/>
          </a:p>
        </p:txBody>
      </p:sp>
    </p:spTree>
    <p:extLst>
      <p:ext uri="{BB962C8B-B14F-4D97-AF65-F5344CB8AC3E}">
        <p14:creationId xmlns:p14="http://schemas.microsoft.com/office/powerpoint/2010/main" val="261852631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179</a:t>
            </a:fld>
            <a:endParaRPr lang="en-US"/>
          </a:p>
        </p:txBody>
      </p:sp>
    </p:spTree>
    <p:extLst>
      <p:ext uri="{BB962C8B-B14F-4D97-AF65-F5344CB8AC3E}">
        <p14:creationId xmlns:p14="http://schemas.microsoft.com/office/powerpoint/2010/main" val="3780356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a:t>
            </a:fld>
            <a:endParaRPr lang="en-US"/>
          </a:p>
        </p:txBody>
      </p:sp>
    </p:spTree>
    <p:extLst>
      <p:ext uri="{BB962C8B-B14F-4D97-AF65-F5344CB8AC3E}">
        <p14:creationId xmlns:p14="http://schemas.microsoft.com/office/powerpoint/2010/main" val="314466092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180</a:t>
            </a:fld>
            <a:endParaRPr lang="en-US"/>
          </a:p>
        </p:txBody>
      </p:sp>
    </p:spTree>
    <p:extLst>
      <p:ext uri="{BB962C8B-B14F-4D97-AF65-F5344CB8AC3E}">
        <p14:creationId xmlns:p14="http://schemas.microsoft.com/office/powerpoint/2010/main" val="364977087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181</a:t>
            </a:fld>
            <a:endParaRPr lang="en-US"/>
          </a:p>
        </p:txBody>
      </p:sp>
    </p:spTree>
    <p:extLst>
      <p:ext uri="{BB962C8B-B14F-4D97-AF65-F5344CB8AC3E}">
        <p14:creationId xmlns:p14="http://schemas.microsoft.com/office/powerpoint/2010/main" val="365823811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182</a:t>
            </a:fld>
            <a:endParaRPr lang="en-US" dirty="0"/>
          </a:p>
        </p:txBody>
      </p:sp>
    </p:spTree>
    <p:extLst>
      <p:ext uri="{BB962C8B-B14F-4D97-AF65-F5344CB8AC3E}">
        <p14:creationId xmlns:p14="http://schemas.microsoft.com/office/powerpoint/2010/main" val="371617988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183</a:t>
            </a:fld>
            <a:endParaRPr lang="en-US" dirty="0"/>
          </a:p>
        </p:txBody>
      </p:sp>
    </p:spTree>
    <p:extLst>
      <p:ext uri="{BB962C8B-B14F-4D97-AF65-F5344CB8AC3E}">
        <p14:creationId xmlns:p14="http://schemas.microsoft.com/office/powerpoint/2010/main" val="388370089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184</a:t>
            </a:fld>
            <a:endParaRPr lang="en-US" dirty="0"/>
          </a:p>
        </p:txBody>
      </p:sp>
    </p:spTree>
    <p:extLst>
      <p:ext uri="{BB962C8B-B14F-4D97-AF65-F5344CB8AC3E}">
        <p14:creationId xmlns:p14="http://schemas.microsoft.com/office/powerpoint/2010/main" val="205885546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185</a:t>
            </a:fld>
            <a:endParaRPr lang="en-US" dirty="0"/>
          </a:p>
        </p:txBody>
      </p:sp>
    </p:spTree>
    <p:extLst>
      <p:ext uri="{BB962C8B-B14F-4D97-AF65-F5344CB8AC3E}">
        <p14:creationId xmlns:p14="http://schemas.microsoft.com/office/powerpoint/2010/main" val="37094489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186</a:t>
            </a:fld>
            <a:endParaRPr lang="en-US" dirty="0"/>
          </a:p>
        </p:txBody>
      </p:sp>
    </p:spTree>
    <p:extLst>
      <p:ext uri="{BB962C8B-B14F-4D97-AF65-F5344CB8AC3E}">
        <p14:creationId xmlns:p14="http://schemas.microsoft.com/office/powerpoint/2010/main" val="68448517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187</a:t>
            </a:fld>
            <a:endParaRPr lang="en-US" dirty="0"/>
          </a:p>
        </p:txBody>
      </p:sp>
    </p:spTree>
    <p:extLst>
      <p:ext uri="{BB962C8B-B14F-4D97-AF65-F5344CB8AC3E}">
        <p14:creationId xmlns:p14="http://schemas.microsoft.com/office/powerpoint/2010/main" val="16740794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188</a:t>
            </a:fld>
            <a:endParaRPr lang="en-US" dirty="0"/>
          </a:p>
        </p:txBody>
      </p:sp>
    </p:spTree>
    <p:extLst>
      <p:ext uri="{BB962C8B-B14F-4D97-AF65-F5344CB8AC3E}">
        <p14:creationId xmlns:p14="http://schemas.microsoft.com/office/powerpoint/2010/main" val="68242865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189</a:t>
            </a:fld>
            <a:endParaRPr lang="en-US" dirty="0"/>
          </a:p>
        </p:txBody>
      </p:sp>
    </p:spTree>
    <p:extLst>
      <p:ext uri="{BB962C8B-B14F-4D97-AF65-F5344CB8AC3E}">
        <p14:creationId xmlns:p14="http://schemas.microsoft.com/office/powerpoint/2010/main" val="39565620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a:t>
            </a:fld>
            <a:endParaRPr lang="en-US"/>
          </a:p>
        </p:txBody>
      </p:sp>
    </p:spTree>
    <p:extLst>
      <p:ext uri="{BB962C8B-B14F-4D97-AF65-F5344CB8AC3E}">
        <p14:creationId xmlns:p14="http://schemas.microsoft.com/office/powerpoint/2010/main" val="319449459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190</a:t>
            </a:fld>
            <a:endParaRPr lang="en-US" dirty="0"/>
          </a:p>
        </p:txBody>
      </p:sp>
    </p:spTree>
    <p:extLst>
      <p:ext uri="{BB962C8B-B14F-4D97-AF65-F5344CB8AC3E}">
        <p14:creationId xmlns:p14="http://schemas.microsoft.com/office/powerpoint/2010/main" val="181422725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191</a:t>
            </a:fld>
            <a:endParaRPr lang="en-US" dirty="0"/>
          </a:p>
        </p:txBody>
      </p:sp>
    </p:spTree>
    <p:extLst>
      <p:ext uri="{BB962C8B-B14F-4D97-AF65-F5344CB8AC3E}">
        <p14:creationId xmlns:p14="http://schemas.microsoft.com/office/powerpoint/2010/main" val="281422303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192</a:t>
            </a:fld>
            <a:endParaRPr lang="en-US" dirty="0"/>
          </a:p>
        </p:txBody>
      </p:sp>
    </p:spTree>
    <p:extLst>
      <p:ext uri="{BB962C8B-B14F-4D97-AF65-F5344CB8AC3E}">
        <p14:creationId xmlns:p14="http://schemas.microsoft.com/office/powerpoint/2010/main" val="58759282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193</a:t>
            </a:fld>
            <a:endParaRPr lang="en-US" dirty="0"/>
          </a:p>
        </p:txBody>
      </p:sp>
    </p:spTree>
    <p:extLst>
      <p:ext uri="{BB962C8B-B14F-4D97-AF65-F5344CB8AC3E}">
        <p14:creationId xmlns:p14="http://schemas.microsoft.com/office/powerpoint/2010/main" val="395750654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194</a:t>
            </a:fld>
            <a:endParaRPr lang="en-US" dirty="0"/>
          </a:p>
        </p:txBody>
      </p:sp>
    </p:spTree>
    <p:extLst>
      <p:ext uri="{BB962C8B-B14F-4D97-AF65-F5344CB8AC3E}">
        <p14:creationId xmlns:p14="http://schemas.microsoft.com/office/powerpoint/2010/main" val="1985500668"/>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195</a:t>
            </a:fld>
            <a:endParaRPr lang="en-US" dirty="0"/>
          </a:p>
        </p:txBody>
      </p:sp>
    </p:spTree>
    <p:extLst>
      <p:ext uri="{BB962C8B-B14F-4D97-AF65-F5344CB8AC3E}">
        <p14:creationId xmlns:p14="http://schemas.microsoft.com/office/powerpoint/2010/main" val="296097191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198</a:t>
            </a:fld>
            <a:endParaRPr lang="en-US"/>
          </a:p>
        </p:txBody>
      </p:sp>
    </p:spTree>
    <p:extLst>
      <p:ext uri="{BB962C8B-B14F-4D97-AF65-F5344CB8AC3E}">
        <p14:creationId xmlns:p14="http://schemas.microsoft.com/office/powerpoint/2010/main" val="232478004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199</a:t>
            </a:fld>
            <a:endParaRPr lang="en-US"/>
          </a:p>
        </p:txBody>
      </p:sp>
    </p:spTree>
    <p:extLst>
      <p:ext uri="{BB962C8B-B14F-4D97-AF65-F5344CB8AC3E}">
        <p14:creationId xmlns:p14="http://schemas.microsoft.com/office/powerpoint/2010/main" val="3694242646"/>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200</a:t>
            </a:fld>
            <a:endParaRPr lang="en-US"/>
          </a:p>
        </p:txBody>
      </p:sp>
    </p:spTree>
    <p:extLst>
      <p:ext uri="{BB962C8B-B14F-4D97-AF65-F5344CB8AC3E}">
        <p14:creationId xmlns:p14="http://schemas.microsoft.com/office/powerpoint/2010/main" val="36803510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201</a:t>
            </a:fld>
            <a:endParaRPr lang="en-US"/>
          </a:p>
        </p:txBody>
      </p:sp>
    </p:spTree>
    <p:extLst>
      <p:ext uri="{BB962C8B-B14F-4D97-AF65-F5344CB8AC3E}">
        <p14:creationId xmlns:p14="http://schemas.microsoft.com/office/powerpoint/2010/main" val="26844463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a:t>
            </a:fld>
            <a:endParaRPr lang="en-US"/>
          </a:p>
        </p:txBody>
      </p:sp>
    </p:spTree>
    <p:extLst>
      <p:ext uri="{BB962C8B-B14F-4D97-AF65-F5344CB8AC3E}">
        <p14:creationId xmlns:p14="http://schemas.microsoft.com/office/powerpoint/2010/main" val="85929542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202</a:t>
            </a:fld>
            <a:endParaRPr lang="en-US"/>
          </a:p>
        </p:txBody>
      </p:sp>
    </p:spTree>
    <p:extLst>
      <p:ext uri="{BB962C8B-B14F-4D97-AF65-F5344CB8AC3E}">
        <p14:creationId xmlns:p14="http://schemas.microsoft.com/office/powerpoint/2010/main" val="247377568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203</a:t>
            </a:fld>
            <a:endParaRPr lang="en-US"/>
          </a:p>
        </p:txBody>
      </p:sp>
    </p:spTree>
    <p:extLst>
      <p:ext uri="{BB962C8B-B14F-4D97-AF65-F5344CB8AC3E}">
        <p14:creationId xmlns:p14="http://schemas.microsoft.com/office/powerpoint/2010/main" val="161954109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204</a:t>
            </a:fld>
            <a:endParaRPr lang="en-US"/>
          </a:p>
        </p:txBody>
      </p:sp>
    </p:spTree>
    <p:extLst>
      <p:ext uri="{BB962C8B-B14F-4D97-AF65-F5344CB8AC3E}">
        <p14:creationId xmlns:p14="http://schemas.microsoft.com/office/powerpoint/2010/main" val="213815198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205</a:t>
            </a:fld>
            <a:endParaRPr lang="en-US"/>
          </a:p>
        </p:txBody>
      </p:sp>
    </p:spTree>
    <p:extLst>
      <p:ext uri="{BB962C8B-B14F-4D97-AF65-F5344CB8AC3E}">
        <p14:creationId xmlns:p14="http://schemas.microsoft.com/office/powerpoint/2010/main" val="242718578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206</a:t>
            </a:fld>
            <a:endParaRPr lang="en-US"/>
          </a:p>
        </p:txBody>
      </p:sp>
    </p:spTree>
    <p:extLst>
      <p:ext uri="{BB962C8B-B14F-4D97-AF65-F5344CB8AC3E}">
        <p14:creationId xmlns:p14="http://schemas.microsoft.com/office/powerpoint/2010/main" val="6928152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207</a:t>
            </a:fld>
            <a:endParaRPr lang="en-US"/>
          </a:p>
        </p:txBody>
      </p:sp>
    </p:spTree>
    <p:extLst>
      <p:ext uri="{BB962C8B-B14F-4D97-AF65-F5344CB8AC3E}">
        <p14:creationId xmlns:p14="http://schemas.microsoft.com/office/powerpoint/2010/main" val="173451694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208</a:t>
            </a:fld>
            <a:endParaRPr lang="en-US"/>
          </a:p>
        </p:txBody>
      </p:sp>
    </p:spTree>
    <p:extLst>
      <p:ext uri="{BB962C8B-B14F-4D97-AF65-F5344CB8AC3E}">
        <p14:creationId xmlns:p14="http://schemas.microsoft.com/office/powerpoint/2010/main" val="69958533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209</a:t>
            </a:fld>
            <a:endParaRPr lang="en-US"/>
          </a:p>
        </p:txBody>
      </p:sp>
    </p:spTree>
    <p:extLst>
      <p:ext uri="{BB962C8B-B14F-4D97-AF65-F5344CB8AC3E}">
        <p14:creationId xmlns:p14="http://schemas.microsoft.com/office/powerpoint/2010/main" val="152648806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210</a:t>
            </a:fld>
            <a:endParaRPr lang="en-US"/>
          </a:p>
        </p:txBody>
      </p:sp>
    </p:spTree>
    <p:extLst>
      <p:ext uri="{BB962C8B-B14F-4D97-AF65-F5344CB8AC3E}">
        <p14:creationId xmlns:p14="http://schemas.microsoft.com/office/powerpoint/2010/main" val="78707636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211</a:t>
            </a:fld>
            <a:endParaRPr lang="en-US"/>
          </a:p>
        </p:txBody>
      </p:sp>
    </p:spTree>
    <p:extLst>
      <p:ext uri="{BB962C8B-B14F-4D97-AF65-F5344CB8AC3E}">
        <p14:creationId xmlns:p14="http://schemas.microsoft.com/office/powerpoint/2010/main" val="19765345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a:t>
            </a:fld>
            <a:endParaRPr lang="en-US" dirty="0"/>
          </a:p>
        </p:txBody>
      </p:sp>
    </p:spTree>
    <p:extLst>
      <p:ext uri="{BB962C8B-B14F-4D97-AF65-F5344CB8AC3E}">
        <p14:creationId xmlns:p14="http://schemas.microsoft.com/office/powerpoint/2010/main" val="3913764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a:t>
            </a:fld>
            <a:endParaRPr lang="en-US"/>
          </a:p>
        </p:txBody>
      </p:sp>
    </p:spTree>
    <p:extLst>
      <p:ext uri="{BB962C8B-B14F-4D97-AF65-F5344CB8AC3E}">
        <p14:creationId xmlns:p14="http://schemas.microsoft.com/office/powerpoint/2010/main" val="4183175403"/>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212</a:t>
            </a:fld>
            <a:endParaRPr lang="en-US"/>
          </a:p>
        </p:txBody>
      </p:sp>
    </p:spTree>
    <p:extLst>
      <p:ext uri="{BB962C8B-B14F-4D97-AF65-F5344CB8AC3E}">
        <p14:creationId xmlns:p14="http://schemas.microsoft.com/office/powerpoint/2010/main" val="387362004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213</a:t>
            </a:fld>
            <a:endParaRPr lang="en-US"/>
          </a:p>
        </p:txBody>
      </p:sp>
    </p:spTree>
    <p:extLst>
      <p:ext uri="{BB962C8B-B14F-4D97-AF65-F5344CB8AC3E}">
        <p14:creationId xmlns:p14="http://schemas.microsoft.com/office/powerpoint/2010/main" val="228324340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214</a:t>
            </a:fld>
            <a:endParaRPr lang="en-US"/>
          </a:p>
        </p:txBody>
      </p:sp>
    </p:spTree>
    <p:extLst>
      <p:ext uri="{BB962C8B-B14F-4D97-AF65-F5344CB8AC3E}">
        <p14:creationId xmlns:p14="http://schemas.microsoft.com/office/powerpoint/2010/main" val="1111085069"/>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215</a:t>
            </a:fld>
            <a:endParaRPr lang="en-US"/>
          </a:p>
        </p:txBody>
      </p:sp>
    </p:spTree>
    <p:extLst>
      <p:ext uri="{BB962C8B-B14F-4D97-AF65-F5344CB8AC3E}">
        <p14:creationId xmlns:p14="http://schemas.microsoft.com/office/powerpoint/2010/main" val="200394007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216</a:t>
            </a:fld>
            <a:endParaRPr lang="en-US"/>
          </a:p>
        </p:txBody>
      </p:sp>
    </p:spTree>
    <p:extLst>
      <p:ext uri="{BB962C8B-B14F-4D97-AF65-F5344CB8AC3E}">
        <p14:creationId xmlns:p14="http://schemas.microsoft.com/office/powerpoint/2010/main" val="422590925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217</a:t>
            </a:fld>
            <a:endParaRPr lang="en-US"/>
          </a:p>
        </p:txBody>
      </p:sp>
    </p:spTree>
    <p:extLst>
      <p:ext uri="{BB962C8B-B14F-4D97-AF65-F5344CB8AC3E}">
        <p14:creationId xmlns:p14="http://schemas.microsoft.com/office/powerpoint/2010/main" val="121570333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218</a:t>
            </a:fld>
            <a:endParaRPr lang="en-US"/>
          </a:p>
        </p:txBody>
      </p:sp>
    </p:spTree>
    <p:extLst>
      <p:ext uri="{BB962C8B-B14F-4D97-AF65-F5344CB8AC3E}">
        <p14:creationId xmlns:p14="http://schemas.microsoft.com/office/powerpoint/2010/main" val="143281099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219</a:t>
            </a:fld>
            <a:endParaRPr lang="en-US"/>
          </a:p>
        </p:txBody>
      </p:sp>
    </p:spTree>
    <p:extLst>
      <p:ext uri="{BB962C8B-B14F-4D97-AF65-F5344CB8AC3E}">
        <p14:creationId xmlns:p14="http://schemas.microsoft.com/office/powerpoint/2010/main" val="325590859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220</a:t>
            </a:fld>
            <a:endParaRPr lang="en-US"/>
          </a:p>
        </p:txBody>
      </p:sp>
    </p:spTree>
    <p:extLst>
      <p:ext uri="{BB962C8B-B14F-4D97-AF65-F5344CB8AC3E}">
        <p14:creationId xmlns:p14="http://schemas.microsoft.com/office/powerpoint/2010/main" val="1362219548"/>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221</a:t>
            </a:fld>
            <a:endParaRPr lang="en-US" dirty="0"/>
          </a:p>
        </p:txBody>
      </p:sp>
    </p:spTree>
    <p:extLst>
      <p:ext uri="{BB962C8B-B14F-4D97-AF65-F5344CB8AC3E}">
        <p14:creationId xmlns:p14="http://schemas.microsoft.com/office/powerpoint/2010/main" val="34620924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a:t>
            </a:fld>
            <a:endParaRPr lang="en-US"/>
          </a:p>
        </p:txBody>
      </p:sp>
    </p:spTree>
    <p:extLst>
      <p:ext uri="{BB962C8B-B14F-4D97-AF65-F5344CB8AC3E}">
        <p14:creationId xmlns:p14="http://schemas.microsoft.com/office/powerpoint/2010/main" val="1656833426"/>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222</a:t>
            </a:fld>
            <a:endParaRPr lang="en-US" dirty="0"/>
          </a:p>
        </p:txBody>
      </p:sp>
    </p:spTree>
    <p:extLst>
      <p:ext uri="{BB962C8B-B14F-4D97-AF65-F5344CB8AC3E}">
        <p14:creationId xmlns:p14="http://schemas.microsoft.com/office/powerpoint/2010/main" val="165307479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223</a:t>
            </a:fld>
            <a:endParaRPr lang="en-US" dirty="0"/>
          </a:p>
        </p:txBody>
      </p:sp>
    </p:spTree>
    <p:extLst>
      <p:ext uri="{BB962C8B-B14F-4D97-AF65-F5344CB8AC3E}">
        <p14:creationId xmlns:p14="http://schemas.microsoft.com/office/powerpoint/2010/main" val="400574795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224</a:t>
            </a:fld>
            <a:endParaRPr lang="en-US" dirty="0"/>
          </a:p>
        </p:txBody>
      </p:sp>
    </p:spTree>
    <p:extLst>
      <p:ext uri="{BB962C8B-B14F-4D97-AF65-F5344CB8AC3E}">
        <p14:creationId xmlns:p14="http://schemas.microsoft.com/office/powerpoint/2010/main" val="332331096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225</a:t>
            </a:fld>
            <a:endParaRPr lang="en-US" dirty="0"/>
          </a:p>
        </p:txBody>
      </p:sp>
    </p:spTree>
    <p:extLst>
      <p:ext uri="{BB962C8B-B14F-4D97-AF65-F5344CB8AC3E}">
        <p14:creationId xmlns:p14="http://schemas.microsoft.com/office/powerpoint/2010/main" val="387741057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226</a:t>
            </a:fld>
            <a:endParaRPr lang="en-US" dirty="0"/>
          </a:p>
        </p:txBody>
      </p:sp>
    </p:spTree>
    <p:extLst>
      <p:ext uri="{BB962C8B-B14F-4D97-AF65-F5344CB8AC3E}">
        <p14:creationId xmlns:p14="http://schemas.microsoft.com/office/powerpoint/2010/main" val="358522246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227</a:t>
            </a:fld>
            <a:endParaRPr lang="en-US" dirty="0"/>
          </a:p>
        </p:txBody>
      </p:sp>
    </p:spTree>
    <p:extLst>
      <p:ext uri="{BB962C8B-B14F-4D97-AF65-F5344CB8AC3E}">
        <p14:creationId xmlns:p14="http://schemas.microsoft.com/office/powerpoint/2010/main" val="127965102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228</a:t>
            </a:fld>
            <a:endParaRPr lang="en-US" dirty="0"/>
          </a:p>
        </p:txBody>
      </p:sp>
    </p:spTree>
    <p:extLst>
      <p:ext uri="{BB962C8B-B14F-4D97-AF65-F5344CB8AC3E}">
        <p14:creationId xmlns:p14="http://schemas.microsoft.com/office/powerpoint/2010/main" val="103575241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229</a:t>
            </a:fld>
            <a:endParaRPr lang="en-US" dirty="0"/>
          </a:p>
        </p:txBody>
      </p:sp>
    </p:spTree>
    <p:extLst>
      <p:ext uri="{BB962C8B-B14F-4D97-AF65-F5344CB8AC3E}">
        <p14:creationId xmlns:p14="http://schemas.microsoft.com/office/powerpoint/2010/main" val="83921824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232</a:t>
            </a:fld>
            <a:endParaRPr lang="en-US"/>
          </a:p>
        </p:txBody>
      </p:sp>
    </p:spTree>
    <p:extLst>
      <p:ext uri="{BB962C8B-B14F-4D97-AF65-F5344CB8AC3E}">
        <p14:creationId xmlns:p14="http://schemas.microsoft.com/office/powerpoint/2010/main" val="425081664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233</a:t>
            </a:fld>
            <a:endParaRPr lang="en-US"/>
          </a:p>
        </p:txBody>
      </p:sp>
    </p:spTree>
    <p:extLst>
      <p:ext uri="{BB962C8B-B14F-4D97-AF65-F5344CB8AC3E}">
        <p14:creationId xmlns:p14="http://schemas.microsoft.com/office/powerpoint/2010/main" val="21627366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a:t>
            </a:fld>
            <a:endParaRPr lang="en-US" dirty="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234</a:t>
            </a:fld>
            <a:endParaRPr lang="en-US"/>
          </a:p>
        </p:txBody>
      </p:sp>
    </p:spTree>
    <p:extLst>
      <p:ext uri="{BB962C8B-B14F-4D97-AF65-F5344CB8AC3E}">
        <p14:creationId xmlns:p14="http://schemas.microsoft.com/office/powerpoint/2010/main" val="2648551452"/>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235</a:t>
            </a:fld>
            <a:endParaRPr lang="en-US"/>
          </a:p>
        </p:txBody>
      </p:sp>
    </p:spTree>
    <p:extLst>
      <p:ext uri="{BB962C8B-B14F-4D97-AF65-F5344CB8AC3E}">
        <p14:creationId xmlns:p14="http://schemas.microsoft.com/office/powerpoint/2010/main" val="263440879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236</a:t>
            </a:fld>
            <a:endParaRPr lang="en-US"/>
          </a:p>
        </p:txBody>
      </p:sp>
    </p:spTree>
    <p:extLst>
      <p:ext uri="{BB962C8B-B14F-4D97-AF65-F5344CB8AC3E}">
        <p14:creationId xmlns:p14="http://schemas.microsoft.com/office/powerpoint/2010/main" val="303480140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237</a:t>
            </a:fld>
            <a:endParaRPr lang="en-US"/>
          </a:p>
        </p:txBody>
      </p:sp>
    </p:spTree>
    <p:extLst>
      <p:ext uri="{BB962C8B-B14F-4D97-AF65-F5344CB8AC3E}">
        <p14:creationId xmlns:p14="http://schemas.microsoft.com/office/powerpoint/2010/main" val="1276806857"/>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238</a:t>
            </a:fld>
            <a:endParaRPr lang="en-US"/>
          </a:p>
        </p:txBody>
      </p:sp>
    </p:spTree>
    <p:extLst>
      <p:ext uri="{BB962C8B-B14F-4D97-AF65-F5344CB8AC3E}">
        <p14:creationId xmlns:p14="http://schemas.microsoft.com/office/powerpoint/2010/main" val="147403966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239</a:t>
            </a:fld>
            <a:endParaRPr lang="en-US"/>
          </a:p>
        </p:txBody>
      </p:sp>
    </p:spTree>
    <p:extLst>
      <p:ext uri="{BB962C8B-B14F-4D97-AF65-F5344CB8AC3E}">
        <p14:creationId xmlns:p14="http://schemas.microsoft.com/office/powerpoint/2010/main" val="102288133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240</a:t>
            </a:fld>
            <a:endParaRPr lang="en-US"/>
          </a:p>
        </p:txBody>
      </p:sp>
    </p:spTree>
    <p:extLst>
      <p:ext uri="{BB962C8B-B14F-4D97-AF65-F5344CB8AC3E}">
        <p14:creationId xmlns:p14="http://schemas.microsoft.com/office/powerpoint/2010/main" val="215857793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241</a:t>
            </a:fld>
            <a:endParaRPr lang="en-US"/>
          </a:p>
        </p:txBody>
      </p:sp>
    </p:spTree>
    <p:extLst>
      <p:ext uri="{BB962C8B-B14F-4D97-AF65-F5344CB8AC3E}">
        <p14:creationId xmlns:p14="http://schemas.microsoft.com/office/powerpoint/2010/main" val="133880165"/>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242</a:t>
            </a:fld>
            <a:endParaRPr lang="en-US"/>
          </a:p>
        </p:txBody>
      </p:sp>
    </p:spTree>
    <p:extLst>
      <p:ext uri="{BB962C8B-B14F-4D97-AF65-F5344CB8AC3E}">
        <p14:creationId xmlns:p14="http://schemas.microsoft.com/office/powerpoint/2010/main" val="1290730227"/>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243</a:t>
            </a:fld>
            <a:endParaRPr lang="en-US"/>
          </a:p>
        </p:txBody>
      </p:sp>
    </p:spTree>
    <p:extLst>
      <p:ext uri="{BB962C8B-B14F-4D97-AF65-F5344CB8AC3E}">
        <p14:creationId xmlns:p14="http://schemas.microsoft.com/office/powerpoint/2010/main" val="1758643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a:t>
            </a:fld>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244</a:t>
            </a:fld>
            <a:endParaRPr lang="en-US"/>
          </a:p>
        </p:txBody>
      </p:sp>
    </p:spTree>
    <p:extLst>
      <p:ext uri="{BB962C8B-B14F-4D97-AF65-F5344CB8AC3E}">
        <p14:creationId xmlns:p14="http://schemas.microsoft.com/office/powerpoint/2010/main" val="1851176988"/>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245</a:t>
            </a:fld>
            <a:endParaRPr lang="en-US"/>
          </a:p>
        </p:txBody>
      </p:sp>
    </p:spTree>
    <p:extLst>
      <p:ext uri="{BB962C8B-B14F-4D97-AF65-F5344CB8AC3E}">
        <p14:creationId xmlns:p14="http://schemas.microsoft.com/office/powerpoint/2010/main" val="221216438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246</a:t>
            </a:fld>
            <a:endParaRPr lang="en-US"/>
          </a:p>
        </p:txBody>
      </p:sp>
    </p:spTree>
    <p:extLst>
      <p:ext uri="{BB962C8B-B14F-4D97-AF65-F5344CB8AC3E}">
        <p14:creationId xmlns:p14="http://schemas.microsoft.com/office/powerpoint/2010/main" val="3096021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247</a:t>
            </a:fld>
            <a:endParaRPr lang="en-US"/>
          </a:p>
        </p:txBody>
      </p:sp>
    </p:spTree>
    <p:extLst>
      <p:ext uri="{BB962C8B-B14F-4D97-AF65-F5344CB8AC3E}">
        <p14:creationId xmlns:p14="http://schemas.microsoft.com/office/powerpoint/2010/main" val="229492778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248</a:t>
            </a:fld>
            <a:endParaRPr lang="en-US"/>
          </a:p>
        </p:txBody>
      </p:sp>
    </p:spTree>
    <p:extLst>
      <p:ext uri="{BB962C8B-B14F-4D97-AF65-F5344CB8AC3E}">
        <p14:creationId xmlns:p14="http://schemas.microsoft.com/office/powerpoint/2010/main" val="1013270485"/>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249</a:t>
            </a:fld>
            <a:endParaRPr lang="en-US"/>
          </a:p>
        </p:txBody>
      </p:sp>
    </p:spTree>
    <p:extLst>
      <p:ext uri="{BB962C8B-B14F-4D97-AF65-F5344CB8AC3E}">
        <p14:creationId xmlns:p14="http://schemas.microsoft.com/office/powerpoint/2010/main" val="95056998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250</a:t>
            </a:fld>
            <a:endParaRPr lang="en-US"/>
          </a:p>
        </p:txBody>
      </p:sp>
    </p:spTree>
    <p:extLst>
      <p:ext uri="{BB962C8B-B14F-4D97-AF65-F5344CB8AC3E}">
        <p14:creationId xmlns:p14="http://schemas.microsoft.com/office/powerpoint/2010/main" val="240083352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251</a:t>
            </a:fld>
            <a:endParaRPr lang="en-US"/>
          </a:p>
        </p:txBody>
      </p:sp>
    </p:spTree>
    <p:extLst>
      <p:ext uri="{BB962C8B-B14F-4D97-AF65-F5344CB8AC3E}">
        <p14:creationId xmlns:p14="http://schemas.microsoft.com/office/powerpoint/2010/main" val="269679189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252</a:t>
            </a:fld>
            <a:endParaRPr lang="en-US"/>
          </a:p>
        </p:txBody>
      </p:sp>
    </p:spTree>
    <p:extLst>
      <p:ext uri="{BB962C8B-B14F-4D97-AF65-F5344CB8AC3E}">
        <p14:creationId xmlns:p14="http://schemas.microsoft.com/office/powerpoint/2010/main" val="911364563"/>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253</a:t>
            </a:fld>
            <a:endParaRPr lang="en-US"/>
          </a:p>
        </p:txBody>
      </p:sp>
    </p:spTree>
    <p:extLst>
      <p:ext uri="{BB962C8B-B14F-4D97-AF65-F5344CB8AC3E}">
        <p14:creationId xmlns:p14="http://schemas.microsoft.com/office/powerpoint/2010/main" val="49008177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a:t>
            </a:fld>
            <a:endParaRPr lang="en-US" dirty="0"/>
          </a:p>
        </p:txBody>
      </p:sp>
    </p:spTree>
    <p:extLst>
      <p:ext uri="{BB962C8B-B14F-4D97-AF65-F5344CB8AC3E}">
        <p14:creationId xmlns:p14="http://schemas.microsoft.com/office/powerpoint/2010/main" val="979154229"/>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254</a:t>
            </a:fld>
            <a:endParaRPr lang="en-US"/>
          </a:p>
        </p:txBody>
      </p:sp>
    </p:spTree>
    <p:extLst>
      <p:ext uri="{BB962C8B-B14F-4D97-AF65-F5344CB8AC3E}">
        <p14:creationId xmlns:p14="http://schemas.microsoft.com/office/powerpoint/2010/main" val="385337143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255</a:t>
            </a:fld>
            <a:endParaRPr lang="en-US"/>
          </a:p>
        </p:txBody>
      </p:sp>
    </p:spTree>
    <p:extLst>
      <p:ext uri="{BB962C8B-B14F-4D97-AF65-F5344CB8AC3E}">
        <p14:creationId xmlns:p14="http://schemas.microsoft.com/office/powerpoint/2010/main" val="333370346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256</a:t>
            </a:fld>
            <a:endParaRPr lang="en-US"/>
          </a:p>
        </p:txBody>
      </p:sp>
    </p:spTree>
    <p:extLst>
      <p:ext uri="{BB962C8B-B14F-4D97-AF65-F5344CB8AC3E}">
        <p14:creationId xmlns:p14="http://schemas.microsoft.com/office/powerpoint/2010/main" val="2380525236"/>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257</a:t>
            </a:fld>
            <a:endParaRPr lang="en-US"/>
          </a:p>
        </p:txBody>
      </p:sp>
    </p:spTree>
    <p:extLst>
      <p:ext uri="{BB962C8B-B14F-4D97-AF65-F5344CB8AC3E}">
        <p14:creationId xmlns:p14="http://schemas.microsoft.com/office/powerpoint/2010/main" val="124011664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258</a:t>
            </a:fld>
            <a:endParaRPr lang="en-US"/>
          </a:p>
        </p:txBody>
      </p:sp>
    </p:spTree>
    <p:extLst>
      <p:ext uri="{BB962C8B-B14F-4D97-AF65-F5344CB8AC3E}">
        <p14:creationId xmlns:p14="http://schemas.microsoft.com/office/powerpoint/2010/main" val="359991404"/>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259</a:t>
            </a:fld>
            <a:endParaRPr lang="en-US"/>
          </a:p>
        </p:txBody>
      </p:sp>
    </p:spTree>
    <p:extLst>
      <p:ext uri="{BB962C8B-B14F-4D97-AF65-F5344CB8AC3E}">
        <p14:creationId xmlns:p14="http://schemas.microsoft.com/office/powerpoint/2010/main" val="3306583016"/>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260</a:t>
            </a:fld>
            <a:endParaRPr lang="en-US"/>
          </a:p>
        </p:txBody>
      </p:sp>
    </p:spTree>
    <p:extLst>
      <p:ext uri="{BB962C8B-B14F-4D97-AF65-F5344CB8AC3E}">
        <p14:creationId xmlns:p14="http://schemas.microsoft.com/office/powerpoint/2010/main" val="337459023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261</a:t>
            </a:fld>
            <a:endParaRPr lang="en-US"/>
          </a:p>
        </p:txBody>
      </p:sp>
    </p:spTree>
    <p:extLst>
      <p:ext uri="{BB962C8B-B14F-4D97-AF65-F5344CB8AC3E}">
        <p14:creationId xmlns:p14="http://schemas.microsoft.com/office/powerpoint/2010/main" val="3212917769"/>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262</a:t>
            </a:fld>
            <a:endParaRPr lang="en-US"/>
          </a:p>
        </p:txBody>
      </p:sp>
    </p:spTree>
    <p:extLst>
      <p:ext uri="{BB962C8B-B14F-4D97-AF65-F5344CB8AC3E}">
        <p14:creationId xmlns:p14="http://schemas.microsoft.com/office/powerpoint/2010/main" val="221539922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263</a:t>
            </a:fld>
            <a:endParaRPr lang="en-US"/>
          </a:p>
        </p:txBody>
      </p:sp>
    </p:spTree>
    <p:extLst>
      <p:ext uri="{BB962C8B-B14F-4D97-AF65-F5344CB8AC3E}">
        <p14:creationId xmlns:p14="http://schemas.microsoft.com/office/powerpoint/2010/main" val="119944810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a:t>
            </a:fld>
            <a:endParaRPr lang="en-US" dirty="0"/>
          </a:p>
        </p:txBody>
      </p:sp>
    </p:spTree>
    <p:extLst>
      <p:ext uri="{BB962C8B-B14F-4D97-AF65-F5344CB8AC3E}">
        <p14:creationId xmlns:p14="http://schemas.microsoft.com/office/powerpoint/2010/main" val="97153433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264</a:t>
            </a:fld>
            <a:endParaRPr lang="en-US"/>
          </a:p>
        </p:txBody>
      </p:sp>
    </p:spTree>
    <p:extLst>
      <p:ext uri="{BB962C8B-B14F-4D97-AF65-F5344CB8AC3E}">
        <p14:creationId xmlns:p14="http://schemas.microsoft.com/office/powerpoint/2010/main" val="109089038"/>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265</a:t>
            </a:fld>
            <a:endParaRPr lang="en-US"/>
          </a:p>
        </p:txBody>
      </p:sp>
    </p:spTree>
    <p:extLst>
      <p:ext uri="{BB962C8B-B14F-4D97-AF65-F5344CB8AC3E}">
        <p14:creationId xmlns:p14="http://schemas.microsoft.com/office/powerpoint/2010/main" val="3659612936"/>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266</a:t>
            </a:fld>
            <a:endParaRPr lang="en-US"/>
          </a:p>
        </p:txBody>
      </p:sp>
    </p:spTree>
    <p:extLst>
      <p:ext uri="{BB962C8B-B14F-4D97-AF65-F5344CB8AC3E}">
        <p14:creationId xmlns:p14="http://schemas.microsoft.com/office/powerpoint/2010/main" val="127180695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267</a:t>
            </a:fld>
            <a:endParaRPr lang="en-US"/>
          </a:p>
        </p:txBody>
      </p:sp>
    </p:spTree>
    <p:extLst>
      <p:ext uri="{BB962C8B-B14F-4D97-AF65-F5344CB8AC3E}">
        <p14:creationId xmlns:p14="http://schemas.microsoft.com/office/powerpoint/2010/main" val="297479193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268</a:t>
            </a:fld>
            <a:endParaRPr lang="en-US"/>
          </a:p>
        </p:txBody>
      </p:sp>
    </p:spTree>
    <p:extLst>
      <p:ext uri="{BB962C8B-B14F-4D97-AF65-F5344CB8AC3E}">
        <p14:creationId xmlns:p14="http://schemas.microsoft.com/office/powerpoint/2010/main" val="5616799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269</a:t>
            </a:fld>
            <a:endParaRPr lang="en-US"/>
          </a:p>
        </p:txBody>
      </p:sp>
    </p:spTree>
    <p:extLst>
      <p:ext uri="{BB962C8B-B14F-4D97-AF65-F5344CB8AC3E}">
        <p14:creationId xmlns:p14="http://schemas.microsoft.com/office/powerpoint/2010/main" val="1096916509"/>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270</a:t>
            </a:fld>
            <a:endParaRPr lang="en-US"/>
          </a:p>
        </p:txBody>
      </p:sp>
    </p:spTree>
    <p:extLst>
      <p:ext uri="{BB962C8B-B14F-4D97-AF65-F5344CB8AC3E}">
        <p14:creationId xmlns:p14="http://schemas.microsoft.com/office/powerpoint/2010/main" val="2718107745"/>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271</a:t>
            </a:fld>
            <a:endParaRPr lang="en-US"/>
          </a:p>
        </p:txBody>
      </p:sp>
    </p:spTree>
    <p:extLst>
      <p:ext uri="{BB962C8B-B14F-4D97-AF65-F5344CB8AC3E}">
        <p14:creationId xmlns:p14="http://schemas.microsoft.com/office/powerpoint/2010/main" val="362079648"/>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272</a:t>
            </a:fld>
            <a:endParaRPr lang="en-US"/>
          </a:p>
        </p:txBody>
      </p:sp>
    </p:spTree>
    <p:extLst>
      <p:ext uri="{BB962C8B-B14F-4D97-AF65-F5344CB8AC3E}">
        <p14:creationId xmlns:p14="http://schemas.microsoft.com/office/powerpoint/2010/main" val="2203199400"/>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273</a:t>
            </a:fld>
            <a:endParaRPr lang="en-US" dirty="0"/>
          </a:p>
        </p:txBody>
      </p:sp>
    </p:spTree>
    <p:extLst>
      <p:ext uri="{BB962C8B-B14F-4D97-AF65-F5344CB8AC3E}">
        <p14:creationId xmlns:p14="http://schemas.microsoft.com/office/powerpoint/2010/main" val="42117482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a:t>
            </a:fld>
            <a:endParaRPr lang="en-US" dirty="0"/>
          </a:p>
        </p:txBody>
      </p:sp>
    </p:spTree>
    <p:extLst>
      <p:ext uri="{BB962C8B-B14F-4D97-AF65-F5344CB8AC3E}">
        <p14:creationId xmlns:p14="http://schemas.microsoft.com/office/powerpoint/2010/main" val="2016125816"/>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274</a:t>
            </a:fld>
            <a:endParaRPr lang="en-US" dirty="0"/>
          </a:p>
        </p:txBody>
      </p:sp>
    </p:spTree>
    <p:extLst>
      <p:ext uri="{BB962C8B-B14F-4D97-AF65-F5344CB8AC3E}">
        <p14:creationId xmlns:p14="http://schemas.microsoft.com/office/powerpoint/2010/main" val="228325658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275</a:t>
            </a:fld>
            <a:endParaRPr lang="en-US" dirty="0"/>
          </a:p>
        </p:txBody>
      </p:sp>
    </p:spTree>
    <p:extLst>
      <p:ext uri="{BB962C8B-B14F-4D97-AF65-F5344CB8AC3E}">
        <p14:creationId xmlns:p14="http://schemas.microsoft.com/office/powerpoint/2010/main" val="326735868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276</a:t>
            </a:fld>
            <a:endParaRPr lang="en-US" dirty="0"/>
          </a:p>
        </p:txBody>
      </p:sp>
    </p:spTree>
    <p:extLst>
      <p:ext uri="{BB962C8B-B14F-4D97-AF65-F5344CB8AC3E}">
        <p14:creationId xmlns:p14="http://schemas.microsoft.com/office/powerpoint/2010/main" val="278929368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277</a:t>
            </a:fld>
            <a:endParaRPr lang="en-US" dirty="0"/>
          </a:p>
        </p:txBody>
      </p:sp>
    </p:spTree>
    <p:extLst>
      <p:ext uri="{BB962C8B-B14F-4D97-AF65-F5344CB8AC3E}">
        <p14:creationId xmlns:p14="http://schemas.microsoft.com/office/powerpoint/2010/main" val="2903041797"/>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278</a:t>
            </a:fld>
            <a:endParaRPr lang="en-US" dirty="0"/>
          </a:p>
        </p:txBody>
      </p:sp>
    </p:spTree>
    <p:extLst>
      <p:ext uri="{BB962C8B-B14F-4D97-AF65-F5344CB8AC3E}">
        <p14:creationId xmlns:p14="http://schemas.microsoft.com/office/powerpoint/2010/main" val="1283187238"/>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279</a:t>
            </a:fld>
            <a:endParaRPr lang="en-US" dirty="0"/>
          </a:p>
        </p:txBody>
      </p:sp>
    </p:spTree>
    <p:extLst>
      <p:ext uri="{BB962C8B-B14F-4D97-AF65-F5344CB8AC3E}">
        <p14:creationId xmlns:p14="http://schemas.microsoft.com/office/powerpoint/2010/main" val="367665601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280</a:t>
            </a:fld>
            <a:endParaRPr lang="en-US" dirty="0"/>
          </a:p>
        </p:txBody>
      </p:sp>
    </p:spTree>
    <p:extLst>
      <p:ext uri="{BB962C8B-B14F-4D97-AF65-F5344CB8AC3E}">
        <p14:creationId xmlns:p14="http://schemas.microsoft.com/office/powerpoint/2010/main" val="677568549"/>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281</a:t>
            </a:fld>
            <a:endParaRPr lang="en-US" dirty="0"/>
          </a:p>
        </p:txBody>
      </p:sp>
    </p:spTree>
    <p:extLst>
      <p:ext uri="{BB962C8B-B14F-4D97-AF65-F5344CB8AC3E}">
        <p14:creationId xmlns:p14="http://schemas.microsoft.com/office/powerpoint/2010/main" val="211853351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282</a:t>
            </a:fld>
            <a:endParaRPr lang="en-US" dirty="0"/>
          </a:p>
        </p:txBody>
      </p:sp>
    </p:spTree>
    <p:extLst>
      <p:ext uri="{BB962C8B-B14F-4D97-AF65-F5344CB8AC3E}">
        <p14:creationId xmlns:p14="http://schemas.microsoft.com/office/powerpoint/2010/main" val="226652697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286</a:t>
            </a:fld>
            <a:endParaRPr lang="en-US"/>
          </a:p>
        </p:txBody>
      </p:sp>
    </p:spTree>
    <p:extLst>
      <p:ext uri="{BB962C8B-B14F-4D97-AF65-F5344CB8AC3E}">
        <p14:creationId xmlns:p14="http://schemas.microsoft.com/office/powerpoint/2010/main" val="231825524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a:t>
            </a:fld>
            <a:endParaRPr lang="en-US" dirty="0"/>
          </a:p>
        </p:txBody>
      </p:sp>
    </p:spTree>
    <p:extLst>
      <p:ext uri="{BB962C8B-B14F-4D97-AF65-F5344CB8AC3E}">
        <p14:creationId xmlns:p14="http://schemas.microsoft.com/office/powerpoint/2010/main" val="3544548079"/>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287</a:t>
            </a:fld>
            <a:endParaRPr lang="en-US"/>
          </a:p>
        </p:txBody>
      </p:sp>
    </p:spTree>
    <p:extLst>
      <p:ext uri="{BB962C8B-B14F-4D97-AF65-F5344CB8AC3E}">
        <p14:creationId xmlns:p14="http://schemas.microsoft.com/office/powerpoint/2010/main" val="112013359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288</a:t>
            </a:fld>
            <a:endParaRPr lang="en-US"/>
          </a:p>
        </p:txBody>
      </p:sp>
    </p:spTree>
    <p:extLst>
      <p:ext uri="{BB962C8B-B14F-4D97-AF65-F5344CB8AC3E}">
        <p14:creationId xmlns:p14="http://schemas.microsoft.com/office/powerpoint/2010/main" val="1456978004"/>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289</a:t>
            </a:fld>
            <a:endParaRPr lang="en-US"/>
          </a:p>
        </p:txBody>
      </p:sp>
    </p:spTree>
    <p:extLst>
      <p:ext uri="{BB962C8B-B14F-4D97-AF65-F5344CB8AC3E}">
        <p14:creationId xmlns:p14="http://schemas.microsoft.com/office/powerpoint/2010/main" val="382725612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290</a:t>
            </a:fld>
            <a:endParaRPr lang="en-US"/>
          </a:p>
        </p:txBody>
      </p:sp>
    </p:spTree>
    <p:extLst>
      <p:ext uri="{BB962C8B-B14F-4D97-AF65-F5344CB8AC3E}">
        <p14:creationId xmlns:p14="http://schemas.microsoft.com/office/powerpoint/2010/main" val="22557775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291</a:t>
            </a:fld>
            <a:endParaRPr lang="en-US"/>
          </a:p>
        </p:txBody>
      </p:sp>
    </p:spTree>
    <p:extLst>
      <p:ext uri="{BB962C8B-B14F-4D97-AF65-F5344CB8AC3E}">
        <p14:creationId xmlns:p14="http://schemas.microsoft.com/office/powerpoint/2010/main" val="108130614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292</a:t>
            </a:fld>
            <a:endParaRPr lang="en-US"/>
          </a:p>
        </p:txBody>
      </p:sp>
    </p:spTree>
    <p:extLst>
      <p:ext uri="{BB962C8B-B14F-4D97-AF65-F5344CB8AC3E}">
        <p14:creationId xmlns:p14="http://schemas.microsoft.com/office/powerpoint/2010/main" val="2070474388"/>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293</a:t>
            </a:fld>
            <a:endParaRPr lang="en-US"/>
          </a:p>
        </p:txBody>
      </p:sp>
    </p:spTree>
    <p:extLst>
      <p:ext uri="{BB962C8B-B14F-4D97-AF65-F5344CB8AC3E}">
        <p14:creationId xmlns:p14="http://schemas.microsoft.com/office/powerpoint/2010/main" val="600070065"/>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294</a:t>
            </a:fld>
            <a:endParaRPr lang="en-US"/>
          </a:p>
        </p:txBody>
      </p:sp>
    </p:spTree>
    <p:extLst>
      <p:ext uri="{BB962C8B-B14F-4D97-AF65-F5344CB8AC3E}">
        <p14:creationId xmlns:p14="http://schemas.microsoft.com/office/powerpoint/2010/main" val="198851901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295</a:t>
            </a:fld>
            <a:endParaRPr lang="en-US"/>
          </a:p>
        </p:txBody>
      </p:sp>
    </p:spTree>
    <p:extLst>
      <p:ext uri="{BB962C8B-B14F-4D97-AF65-F5344CB8AC3E}">
        <p14:creationId xmlns:p14="http://schemas.microsoft.com/office/powerpoint/2010/main" val="92475542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296</a:t>
            </a:fld>
            <a:endParaRPr lang="en-US"/>
          </a:p>
        </p:txBody>
      </p:sp>
    </p:spTree>
    <p:extLst>
      <p:ext uri="{BB962C8B-B14F-4D97-AF65-F5344CB8AC3E}">
        <p14:creationId xmlns:p14="http://schemas.microsoft.com/office/powerpoint/2010/main" val="41485366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a:t>
            </a:fld>
            <a:endParaRPr lang="en-US" dirty="0"/>
          </a:p>
        </p:txBody>
      </p:sp>
    </p:spTree>
    <p:extLst>
      <p:ext uri="{BB962C8B-B14F-4D97-AF65-F5344CB8AC3E}">
        <p14:creationId xmlns:p14="http://schemas.microsoft.com/office/powerpoint/2010/main" val="3933359284"/>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297</a:t>
            </a:fld>
            <a:endParaRPr lang="en-US"/>
          </a:p>
        </p:txBody>
      </p:sp>
    </p:spTree>
    <p:extLst>
      <p:ext uri="{BB962C8B-B14F-4D97-AF65-F5344CB8AC3E}">
        <p14:creationId xmlns:p14="http://schemas.microsoft.com/office/powerpoint/2010/main" val="220620016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298</a:t>
            </a:fld>
            <a:endParaRPr lang="en-US"/>
          </a:p>
        </p:txBody>
      </p:sp>
    </p:spTree>
    <p:extLst>
      <p:ext uri="{BB962C8B-B14F-4D97-AF65-F5344CB8AC3E}">
        <p14:creationId xmlns:p14="http://schemas.microsoft.com/office/powerpoint/2010/main" val="117239222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299</a:t>
            </a:fld>
            <a:endParaRPr lang="en-US"/>
          </a:p>
        </p:txBody>
      </p:sp>
    </p:spTree>
    <p:extLst>
      <p:ext uri="{BB962C8B-B14F-4D97-AF65-F5344CB8AC3E}">
        <p14:creationId xmlns:p14="http://schemas.microsoft.com/office/powerpoint/2010/main" val="109725045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300</a:t>
            </a:fld>
            <a:endParaRPr lang="en-US"/>
          </a:p>
        </p:txBody>
      </p:sp>
    </p:spTree>
    <p:extLst>
      <p:ext uri="{BB962C8B-B14F-4D97-AF65-F5344CB8AC3E}">
        <p14:creationId xmlns:p14="http://schemas.microsoft.com/office/powerpoint/2010/main" val="3372238360"/>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301</a:t>
            </a:fld>
            <a:endParaRPr lang="en-US"/>
          </a:p>
        </p:txBody>
      </p:sp>
    </p:spTree>
    <p:extLst>
      <p:ext uri="{BB962C8B-B14F-4D97-AF65-F5344CB8AC3E}">
        <p14:creationId xmlns:p14="http://schemas.microsoft.com/office/powerpoint/2010/main" val="4113884106"/>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302</a:t>
            </a:fld>
            <a:endParaRPr lang="en-US"/>
          </a:p>
        </p:txBody>
      </p:sp>
    </p:spTree>
    <p:extLst>
      <p:ext uri="{BB962C8B-B14F-4D97-AF65-F5344CB8AC3E}">
        <p14:creationId xmlns:p14="http://schemas.microsoft.com/office/powerpoint/2010/main" val="3208205739"/>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303</a:t>
            </a:fld>
            <a:endParaRPr lang="en-US"/>
          </a:p>
        </p:txBody>
      </p:sp>
    </p:spTree>
    <p:extLst>
      <p:ext uri="{BB962C8B-B14F-4D97-AF65-F5344CB8AC3E}">
        <p14:creationId xmlns:p14="http://schemas.microsoft.com/office/powerpoint/2010/main" val="248044936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304</a:t>
            </a:fld>
            <a:endParaRPr lang="en-US" dirty="0"/>
          </a:p>
        </p:txBody>
      </p:sp>
    </p:spTree>
    <p:extLst>
      <p:ext uri="{BB962C8B-B14F-4D97-AF65-F5344CB8AC3E}">
        <p14:creationId xmlns:p14="http://schemas.microsoft.com/office/powerpoint/2010/main" val="2859725799"/>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305</a:t>
            </a:fld>
            <a:endParaRPr lang="en-US" dirty="0"/>
          </a:p>
        </p:txBody>
      </p:sp>
    </p:spTree>
    <p:extLst>
      <p:ext uri="{BB962C8B-B14F-4D97-AF65-F5344CB8AC3E}">
        <p14:creationId xmlns:p14="http://schemas.microsoft.com/office/powerpoint/2010/main" val="216635066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306</a:t>
            </a:fld>
            <a:endParaRPr lang="en-US" dirty="0"/>
          </a:p>
        </p:txBody>
      </p:sp>
    </p:spTree>
    <p:extLst>
      <p:ext uri="{BB962C8B-B14F-4D97-AF65-F5344CB8AC3E}">
        <p14:creationId xmlns:p14="http://schemas.microsoft.com/office/powerpoint/2010/main" val="20014681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a:t>
            </a:fld>
            <a:endParaRPr lang="en-US" dirty="0"/>
          </a:p>
        </p:txBody>
      </p:sp>
    </p:spTree>
    <p:extLst>
      <p:ext uri="{BB962C8B-B14F-4D97-AF65-F5344CB8AC3E}">
        <p14:creationId xmlns:p14="http://schemas.microsoft.com/office/powerpoint/2010/main" val="1467091457"/>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307</a:t>
            </a:fld>
            <a:endParaRPr lang="en-US" dirty="0"/>
          </a:p>
        </p:txBody>
      </p:sp>
    </p:spTree>
    <p:extLst>
      <p:ext uri="{BB962C8B-B14F-4D97-AF65-F5344CB8AC3E}">
        <p14:creationId xmlns:p14="http://schemas.microsoft.com/office/powerpoint/2010/main" val="420076507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308</a:t>
            </a:fld>
            <a:endParaRPr lang="en-US" dirty="0"/>
          </a:p>
        </p:txBody>
      </p:sp>
    </p:spTree>
    <p:extLst>
      <p:ext uri="{BB962C8B-B14F-4D97-AF65-F5344CB8AC3E}">
        <p14:creationId xmlns:p14="http://schemas.microsoft.com/office/powerpoint/2010/main" val="315729263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309</a:t>
            </a:fld>
            <a:endParaRPr lang="en-US" dirty="0"/>
          </a:p>
        </p:txBody>
      </p:sp>
    </p:spTree>
    <p:extLst>
      <p:ext uri="{BB962C8B-B14F-4D97-AF65-F5344CB8AC3E}">
        <p14:creationId xmlns:p14="http://schemas.microsoft.com/office/powerpoint/2010/main" val="414828693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310</a:t>
            </a:fld>
            <a:endParaRPr lang="en-US" dirty="0"/>
          </a:p>
        </p:txBody>
      </p:sp>
    </p:spTree>
    <p:extLst>
      <p:ext uri="{BB962C8B-B14F-4D97-AF65-F5344CB8AC3E}">
        <p14:creationId xmlns:p14="http://schemas.microsoft.com/office/powerpoint/2010/main" val="709002413"/>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311</a:t>
            </a:fld>
            <a:endParaRPr lang="en-US" dirty="0"/>
          </a:p>
        </p:txBody>
      </p:sp>
    </p:spTree>
    <p:extLst>
      <p:ext uri="{BB962C8B-B14F-4D97-AF65-F5344CB8AC3E}">
        <p14:creationId xmlns:p14="http://schemas.microsoft.com/office/powerpoint/2010/main" val="2717498270"/>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312</a:t>
            </a:fld>
            <a:endParaRPr lang="en-US" dirty="0"/>
          </a:p>
        </p:txBody>
      </p:sp>
    </p:spTree>
    <p:extLst>
      <p:ext uri="{BB962C8B-B14F-4D97-AF65-F5344CB8AC3E}">
        <p14:creationId xmlns:p14="http://schemas.microsoft.com/office/powerpoint/2010/main" val="28905911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313</a:t>
            </a:fld>
            <a:endParaRPr lang="en-US" dirty="0"/>
          </a:p>
        </p:txBody>
      </p:sp>
    </p:spTree>
    <p:extLst>
      <p:ext uri="{BB962C8B-B14F-4D97-AF65-F5344CB8AC3E}">
        <p14:creationId xmlns:p14="http://schemas.microsoft.com/office/powerpoint/2010/main" val="4088611389"/>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314</a:t>
            </a:fld>
            <a:endParaRPr lang="en-US" dirty="0"/>
          </a:p>
        </p:txBody>
      </p:sp>
    </p:spTree>
    <p:extLst>
      <p:ext uri="{BB962C8B-B14F-4D97-AF65-F5344CB8AC3E}">
        <p14:creationId xmlns:p14="http://schemas.microsoft.com/office/powerpoint/2010/main" val="188738344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315</a:t>
            </a:fld>
            <a:endParaRPr lang="en-US" dirty="0"/>
          </a:p>
        </p:txBody>
      </p:sp>
    </p:spTree>
    <p:extLst>
      <p:ext uri="{BB962C8B-B14F-4D97-AF65-F5344CB8AC3E}">
        <p14:creationId xmlns:p14="http://schemas.microsoft.com/office/powerpoint/2010/main" val="31159379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318</a:t>
            </a:fld>
            <a:endParaRPr lang="en-US"/>
          </a:p>
        </p:txBody>
      </p:sp>
    </p:spTree>
    <p:extLst>
      <p:ext uri="{BB962C8B-B14F-4D97-AF65-F5344CB8AC3E}">
        <p14:creationId xmlns:p14="http://schemas.microsoft.com/office/powerpoint/2010/main" val="31078364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a:t>
            </a:fld>
            <a:endParaRPr lang="en-US"/>
          </a:p>
        </p:txBody>
      </p:sp>
    </p:spTree>
    <p:extLst>
      <p:ext uri="{BB962C8B-B14F-4D97-AF65-F5344CB8AC3E}">
        <p14:creationId xmlns:p14="http://schemas.microsoft.com/office/powerpoint/2010/main" val="9095175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a:t>
            </a:fld>
            <a:endParaRPr lang="en-US" dirty="0"/>
          </a:p>
        </p:txBody>
      </p:sp>
    </p:spTree>
    <p:extLst>
      <p:ext uri="{BB962C8B-B14F-4D97-AF65-F5344CB8AC3E}">
        <p14:creationId xmlns:p14="http://schemas.microsoft.com/office/powerpoint/2010/main" val="4247361188"/>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319</a:t>
            </a:fld>
            <a:endParaRPr lang="en-US"/>
          </a:p>
        </p:txBody>
      </p:sp>
    </p:spTree>
    <p:extLst>
      <p:ext uri="{BB962C8B-B14F-4D97-AF65-F5344CB8AC3E}">
        <p14:creationId xmlns:p14="http://schemas.microsoft.com/office/powerpoint/2010/main" val="348189779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320</a:t>
            </a:fld>
            <a:endParaRPr lang="en-US"/>
          </a:p>
        </p:txBody>
      </p:sp>
    </p:spTree>
    <p:extLst>
      <p:ext uri="{BB962C8B-B14F-4D97-AF65-F5344CB8AC3E}">
        <p14:creationId xmlns:p14="http://schemas.microsoft.com/office/powerpoint/2010/main" val="347915729"/>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321</a:t>
            </a:fld>
            <a:endParaRPr lang="en-US"/>
          </a:p>
        </p:txBody>
      </p:sp>
    </p:spTree>
    <p:extLst>
      <p:ext uri="{BB962C8B-B14F-4D97-AF65-F5344CB8AC3E}">
        <p14:creationId xmlns:p14="http://schemas.microsoft.com/office/powerpoint/2010/main" val="160671366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322</a:t>
            </a:fld>
            <a:endParaRPr lang="en-US"/>
          </a:p>
        </p:txBody>
      </p:sp>
    </p:spTree>
    <p:extLst>
      <p:ext uri="{BB962C8B-B14F-4D97-AF65-F5344CB8AC3E}">
        <p14:creationId xmlns:p14="http://schemas.microsoft.com/office/powerpoint/2010/main" val="778548565"/>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323</a:t>
            </a:fld>
            <a:endParaRPr lang="en-US"/>
          </a:p>
        </p:txBody>
      </p:sp>
    </p:spTree>
    <p:extLst>
      <p:ext uri="{BB962C8B-B14F-4D97-AF65-F5344CB8AC3E}">
        <p14:creationId xmlns:p14="http://schemas.microsoft.com/office/powerpoint/2010/main" val="124980856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324</a:t>
            </a:fld>
            <a:endParaRPr lang="en-US"/>
          </a:p>
        </p:txBody>
      </p:sp>
    </p:spTree>
    <p:extLst>
      <p:ext uri="{BB962C8B-B14F-4D97-AF65-F5344CB8AC3E}">
        <p14:creationId xmlns:p14="http://schemas.microsoft.com/office/powerpoint/2010/main" val="104079949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325</a:t>
            </a:fld>
            <a:endParaRPr lang="en-US"/>
          </a:p>
        </p:txBody>
      </p:sp>
    </p:spTree>
    <p:extLst>
      <p:ext uri="{BB962C8B-B14F-4D97-AF65-F5344CB8AC3E}">
        <p14:creationId xmlns:p14="http://schemas.microsoft.com/office/powerpoint/2010/main" val="347174811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326</a:t>
            </a:fld>
            <a:endParaRPr lang="en-US" dirty="0"/>
          </a:p>
        </p:txBody>
      </p:sp>
    </p:spTree>
    <p:extLst>
      <p:ext uri="{BB962C8B-B14F-4D97-AF65-F5344CB8AC3E}">
        <p14:creationId xmlns:p14="http://schemas.microsoft.com/office/powerpoint/2010/main" val="3900480798"/>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327</a:t>
            </a:fld>
            <a:endParaRPr lang="en-US" dirty="0"/>
          </a:p>
        </p:txBody>
      </p:sp>
    </p:spTree>
    <p:extLst>
      <p:ext uri="{BB962C8B-B14F-4D97-AF65-F5344CB8AC3E}">
        <p14:creationId xmlns:p14="http://schemas.microsoft.com/office/powerpoint/2010/main" val="52208904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328</a:t>
            </a:fld>
            <a:endParaRPr lang="en-US" dirty="0"/>
          </a:p>
        </p:txBody>
      </p:sp>
    </p:spTree>
    <p:extLst>
      <p:ext uri="{BB962C8B-B14F-4D97-AF65-F5344CB8AC3E}">
        <p14:creationId xmlns:p14="http://schemas.microsoft.com/office/powerpoint/2010/main" val="243271980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a:t>
            </a:fld>
            <a:endParaRPr lang="en-US" dirty="0"/>
          </a:p>
        </p:txBody>
      </p:sp>
    </p:spTree>
    <p:extLst>
      <p:ext uri="{BB962C8B-B14F-4D97-AF65-F5344CB8AC3E}">
        <p14:creationId xmlns:p14="http://schemas.microsoft.com/office/powerpoint/2010/main" val="328557737"/>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329</a:t>
            </a:fld>
            <a:endParaRPr lang="en-US" dirty="0"/>
          </a:p>
        </p:txBody>
      </p:sp>
    </p:spTree>
    <p:extLst>
      <p:ext uri="{BB962C8B-B14F-4D97-AF65-F5344CB8AC3E}">
        <p14:creationId xmlns:p14="http://schemas.microsoft.com/office/powerpoint/2010/main" val="93173626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330</a:t>
            </a:fld>
            <a:endParaRPr lang="en-US" dirty="0"/>
          </a:p>
        </p:txBody>
      </p:sp>
    </p:spTree>
    <p:extLst>
      <p:ext uri="{BB962C8B-B14F-4D97-AF65-F5344CB8AC3E}">
        <p14:creationId xmlns:p14="http://schemas.microsoft.com/office/powerpoint/2010/main" val="188491667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331</a:t>
            </a:fld>
            <a:endParaRPr lang="en-US" dirty="0"/>
          </a:p>
        </p:txBody>
      </p:sp>
    </p:spTree>
    <p:extLst>
      <p:ext uri="{BB962C8B-B14F-4D97-AF65-F5344CB8AC3E}">
        <p14:creationId xmlns:p14="http://schemas.microsoft.com/office/powerpoint/2010/main" val="867234135"/>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332</a:t>
            </a:fld>
            <a:endParaRPr lang="en-US" dirty="0"/>
          </a:p>
        </p:txBody>
      </p:sp>
    </p:spTree>
    <p:extLst>
      <p:ext uri="{BB962C8B-B14F-4D97-AF65-F5344CB8AC3E}">
        <p14:creationId xmlns:p14="http://schemas.microsoft.com/office/powerpoint/2010/main" val="1215800069"/>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333</a:t>
            </a:fld>
            <a:endParaRPr lang="en-US" dirty="0"/>
          </a:p>
        </p:txBody>
      </p:sp>
    </p:spTree>
    <p:extLst>
      <p:ext uri="{BB962C8B-B14F-4D97-AF65-F5344CB8AC3E}">
        <p14:creationId xmlns:p14="http://schemas.microsoft.com/office/powerpoint/2010/main" val="408734278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334</a:t>
            </a:fld>
            <a:endParaRPr lang="en-US" dirty="0"/>
          </a:p>
        </p:txBody>
      </p:sp>
    </p:spTree>
    <p:extLst>
      <p:ext uri="{BB962C8B-B14F-4D97-AF65-F5344CB8AC3E}">
        <p14:creationId xmlns:p14="http://schemas.microsoft.com/office/powerpoint/2010/main" val="376232042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335</a:t>
            </a:fld>
            <a:endParaRPr lang="en-US" dirty="0"/>
          </a:p>
        </p:txBody>
      </p:sp>
    </p:spTree>
    <p:extLst>
      <p:ext uri="{BB962C8B-B14F-4D97-AF65-F5344CB8AC3E}">
        <p14:creationId xmlns:p14="http://schemas.microsoft.com/office/powerpoint/2010/main" val="24072093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336</a:t>
            </a:fld>
            <a:endParaRPr lang="en-US" dirty="0"/>
          </a:p>
        </p:txBody>
      </p:sp>
    </p:spTree>
    <p:extLst>
      <p:ext uri="{BB962C8B-B14F-4D97-AF65-F5344CB8AC3E}">
        <p14:creationId xmlns:p14="http://schemas.microsoft.com/office/powerpoint/2010/main" val="942564877"/>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337</a:t>
            </a:fld>
            <a:endParaRPr lang="en-US" dirty="0"/>
          </a:p>
        </p:txBody>
      </p:sp>
    </p:spTree>
    <p:extLst>
      <p:ext uri="{BB962C8B-B14F-4D97-AF65-F5344CB8AC3E}">
        <p14:creationId xmlns:p14="http://schemas.microsoft.com/office/powerpoint/2010/main" val="2729092772"/>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338</a:t>
            </a:fld>
            <a:endParaRPr lang="en-US" dirty="0"/>
          </a:p>
        </p:txBody>
      </p:sp>
    </p:spTree>
    <p:extLst>
      <p:ext uri="{BB962C8B-B14F-4D97-AF65-F5344CB8AC3E}">
        <p14:creationId xmlns:p14="http://schemas.microsoft.com/office/powerpoint/2010/main" val="34327492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a:t>
            </a:fld>
            <a:endParaRPr lang="en-US" dirty="0"/>
          </a:p>
        </p:txBody>
      </p:sp>
    </p:spTree>
    <p:extLst>
      <p:ext uri="{BB962C8B-B14F-4D97-AF65-F5344CB8AC3E}">
        <p14:creationId xmlns:p14="http://schemas.microsoft.com/office/powerpoint/2010/main" val="3526216021"/>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339</a:t>
            </a:fld>
            <a:endParaRPr lang="en-US" dirty="0"/>
          </a:p>
        </p:txBody>
      </p:sp>
    </p:spTree>
    <p:extLst>
      <p:ext uri="{BB962C8B-B14F-4D97-AF65-F5344CB8AC3E}">
        <p14:creationId xmlns:p14="http://schemas.microsoft.com/office/powerpoint/2010/main" val="488388849"/>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340</a:t>
            </a:fld>
            <a:endParaRPr lang="en-US" dirty="0"/>
          </a:p>
        </p:txBody>
      </p:sp>
    </p:spTree>
    <p:extLst>
      <p:ext uri="{BB962C8B-B14F-4D97-AF65-F5344CB8AC3E}">
        <p14:creationId xmlns:p14="http://schemas.microsoft.com/office/powerpoint/2010/main" val="373244857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341</a:t>
            </a:fld>
            <a:endParaRPr lang="en-US" dirty="0"/>
          </a:p>
        </p:txBody>
      </p:sp>
    </p:spTree>
    <p:extLst>
      <p:ext uri="{BB962C8B-B14F-4D97-AF65-F5344CB8AC3E}">
        <p14:creationId xmlns:p14="http://schemas.microsoft.com/office/powerpoint/2010/main" val="2027818838"/>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342</a:t>
            </a:fld>
            <a:endParaRPr lang="en-US" dirty="0"/>
          </a:p>
        </p:txBody>
      </p:sp>
    </p:spTree>
    <p:extLst>
      <p:ext uri="{BB962C8B-B14F-4D97-AF65-F5344CB8AC3E}">
        <p14:creationId xmlns:p14="http://schemas.microsoft.com/office/powerpoint/2010/main" val="200823522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345</a:t>
            </a:fld>
            <a:endParaRPr lang="en-US"/>
          </a:p>
        </p:txBody>
      </p:sp>
    </p:spTree>
    <p:extLst>
      <p:ext uri="{BB962C8B-B14F-4D97-AF65-F5344CB8AC3E}">
        <p14:creationId xmlns:p14="http://schemas.microsoft.com/office/powerpoint/2010/main" val="2596041189"/>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346</a:t>
            </a:fld>
            <a:endParaRPr lang="en-US"/>
          </a:p>
        </p:txBody>
      </p:sp>
    </p:spTree>
    <p:extLst>
      <p:ext uri="{BB962C8B-B14F-4D97-AF65-F5344CB8AC3E}">
        <p14:creationId xmlns:p14="http://schemas.microsoft.com/office/powerpoint/2010/main" val="2560766414"/>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347</a:t>
            </a:fld>
            <a:endParaRPr lang="en-US"/>
          </a:p>
        </p:txBody>
      </p:sp>
    </p:spTree>
    <p:extLst>
      <p:ext uri="{BB962C8B-B14F-4D97-AF65-F5344CB8AC3E}">
        <p14:creationId xmlns:p14="http://schemas.microsoft.com/office/powerpoint/2010/main" val="2657476458"/>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348</a:t>
            </a:fld>
            <a:endParaRPr lang="en-US"/>
          </a:p>
        </p:txBody>
      </p:sp>
    </p:spTree>
    <p:extLst>
      <p:ext uri="{BB962C8B-B14F-4D97-AF65-F5344CB8AC3E}">
        <p14:creationId xmlns:p14="http://schemas.microsoft.com/office/powerpoint/2010/main" val="169913655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349</a:t>
            </a:fld>
            <a:endParaRPr lang="en-US"/>
          </a:p>
        </p:txBody>
      </p:sp>
    </p:spTree>
    <p:extLst>
      <p:ext uri="{BB962C8B-B14F-4D97-AF65-F5344CB8AC3E}">
        <p14:creationId xmlns:p14="http://schemas.microsoft.com/office/powerpoint/2010/main" val="418269984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350</a:t>
            </a:fld>
            <a:endParaRPr lang="en-US"/>
          </a:p>
        </p:txBody>
      </p:sp>
    </p:spTree>
    <p:extLst>
      <p:ext uri="{BB962C8B-B14F-4D97-AF65-F5344CB8AC3E}">
        <p14:creationId xmlns:p14="http://schemas.microsoft.com/office/powerpoint/2010/main" val="22798329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a:t>
            </a:fld>
            <a:endParaRPr lang="en-US" dirty="0"/>
          </a:p>
        </p:txBody>
      </p:sp>
    </p:spTree>
    <p:extLst>
      <p:ext uri="{BB962C8B-B14F-4D97-AF65-F5344CB8AC3E}">
        <p14:creationId xmlns:p14="http://schemas.microsoft.com/office/powerpoint/2010/main" val="2886248006"/>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351</a:t>
            </a:fld>
            <a:endParaRPr lang="en-US"/>
          </a:p>
        </p:txBody>
      </p:sp>
    </p:spTree>
    <p:extLst>
      <p:ext uri="{BB962C8B-B14F-4D97-AF65-F5344CB8AC3E}">
        <p14:creationId xmlns:p14="http://schemas.microsoft.com/office/powerpoint/2010/main" val="312792438"/>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352</a:t>
            </a:fld>
            <a:endParaRPr lang="en-US"/>
          </a:p>
        </p:txBody>
      </p:sp>
    </p:spTree>
    <p:extLst>
      <p:ext uri="{BB962C8B-B14F-4D97-AF65-F5344CB8AC3E}">
        <p14:creationId xmlns:p14="http://schemas.microsoft.com/office/powerpoint/2010/main" val="276372136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353</a:t>
            </a:fld>
            <a:endParaRPr lang="en-US"/>
          </a:p>
        </p:txBody>
      </p:sp>
    </p:spTree>
    <p:extLst>
      <p:ext uri="{BB962C8B-B14F-4D97-AF65-F5344CB8AC3E}">
        <p14:creationId xmlns:p14="http://schemas.microsoft.com/office/powerpoint/2010/main" val="3477343272"/>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354</a:t>
            </a:fld>
            <a:endParaRPr lang="en-US"/>
          </a:p>
        </p:txBody>
      </p:sp>
    </p:spTree>
    <p:extLst>
      <p:ext uri="{BB962C8B-B14F-4D97-AF65-F5344CB8AC3E}">
        <p14:creationId xmlns:p14="http://schemas.microsoft.com/office/powerpoint/2010/main" val="169311690"/>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355</a:t>
            </a:fld>
            <a:endParaRPr lang="en-US"/>
          </a:p>
        </p:txBody>
      </p:sp>
    </p:spTree>
    <p:extLst>
      <p:ext uri="{BB962C8B-B14F-4D97-AF65-F5344CB8AC3E}">
        <p14:creationId xmlns:p14="http://schemas.microsoft.com/office/powerpoint/2010/main" val="937979782"/>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356</a:t>
            </a:fld>
            <a:endParaRPr lang="en-US"/>
          </a:p>
        </p:txBody>
      </p:sp>
    </p:spTree>
    <p:extLst>
      <p:ext uri="{BB962C8B-B14F-4D97-AF65-F5344CB8AC3E}">
        <p14:creationId xmlns:p14="http://schemas.microsoft.com/office/powerpoint/2010/main" val="1248327243"/>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357</a:t>
            </a:fld>
            <a:endParaRPr lang="en-US" dirty="0"/>
          </a:p>
        </p:txBody>
      </p:sp>
    </p:spTree>
    <p:extLst>
      <p:ext uri="{BB962C8B-B14F-4D97-AF65-F5344CB8AC3E}">
        <p14:creationId xmlns:p14="http://schemas.microsoft.com/office/powerpoint/2010/main" val="3736297362"/>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358</a:t>
            </a:fld>
            <a:endParaRPr lang="en-US" dirty="0"/>
          </a:p>
        </p:txBody>
      </p:sp>
    </p:spTree>
    <p:extLst>
      <p:ext uri="{BB962C8B-B14F-4D97-AF65-F5344CB8AC3E}">
        <p14:creationId xmlns:p14="http://schemas.microsoft.com/office/powerpoint/2010/main" val="359257408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359</a:t>
            </a:fld>
            <a:endParaRPr lang="en-US" dirty="0"/>
          </a:p>
        </p:txBody>
      </p:sp>
    </p:spTree>
    <p:extLst>
      <p:ext uri="{BB962C8B-B14F-4D97-AF65-F5344CB8AC3E}">
        <p14:creationId xmlns:p14="http://schemas.microsoft.com/office/powerpoint/2010/main" val="343177650"/>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360</a:t>
            </a:fld>
            <a:endParaRPr lang="en-US" dirty="0"/>
          </a:p>
        </p:txBody>
      </p:sp>
    </p:spTree>
    <p:extLst>
      <p:ext uri="{BB962C8B-B14F-4D97-AF65-F5344CB8AC3E}">
        <p14:creationId xmlns:p14="http://schemas.microsoft.com/office/powerpoint/2010/main" val="13246055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a:t>
            </a:fld>
            <a:endParaRPr lang="en-US" dirty="0"/>
          </a:p>
        </p:txBody>
      </p:sp>
    </p:spTree>
    <p:extLst>
      <p:ext uri="{BB962C8B-B14F-4D97-AF65-F5344CB8AC3E}">
        <p14:creationId xmlns:p14="http://schemas.microsoft.com/office/powerpoint/2010/main" val="3063848495"/>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361</a:t>
            </a:fld>
            <a:endParaRPr lang="en-US" dirty="0"/>
          </a:p>
        </p:txBody>
      </p:sp>
    </p:spTree>
    <p:extLst>
      <p:ext uri="{BB962C8B-B14F-4D97-AF65-F5344CB8AC3E}">
        <p14:creationId xmlns:p14="http://schemas.microsoft.com/office/powerpoint/2010/main" val="4246202219"/>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362</a:t>
            </a:fld>
            <a:endParaRPr lang="en-US" dirty="0"/>
          </a:p>
        </p:txBody>
      </p:sp>
    </p:spTree>
    <p:extLst>
      <p:ext uri="{BB962C8B-B14F-4D97-AF65-F5344CB8AC3E}">
        <p14:creationId xmlns:p14="http://schemas.microsoft.com/office/powerpoint/2010/main" val="1500972269"/>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363</a:t>
            </a:fld>
            <a:endParaRPr lang="en-US" dirty="0"/>
          </a:p>
        </p:txBody>
      </p:sp>
    </p:spTree>
    <p:extLst>
      <p:ext uri="{BB962C8B-B14F-4D97-AF65-F5344CB8AC3E}">
        <p14:creationId xmlns:p14="http://schemas.microsoft.com/office/powerpoint/2010/main" val="1383032186"/>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364</a:t>
            </a:fld>
            <a:endParaRPr lang="en-US" dirty="0"/>
          </a:p>
        </p:txBody>
      </p:sp>
    </p:spTree>
    <p:extLst>
      <p:ext uri="{BB962C8B-B14F-4D97-AF65-F5344CB8AC3E}">
        <p14:creationId xmlns:p14="http://schemas.microsoft.com/office/powerpoint/2010/main" val="412035234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365</a:t>
            </a:fld>
            <a:endParaRPr lang="en-US" dirty="0"/>
          </a:p>
        </p:txBody>
      </p:sp>
    </p:spTree>
    <p:extLst>
      <p:ext uri="{BB962C8B-B14F-4D97-AF65-F5344CB8AC3E}">
        <p14:creationId xmlns:p14="http://schemas.microsoft.com/office/powerpoint/2010/main" val="429059161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366</a:t>
            </a:fld>
            <a:endParaRPr lang="en-US" dirty="0"/>
          </a:p>
        </p:txBody>
      </p:sp>
    </p:spTree>
    <p:extLst>
      <p:ext uri="{BB962C8B-B14F-4D97-AF65-F5344CB8AC3E}">
        <p14:creationId xmlns:p14="http://schemas.microsoft.com/office/powerpoint/2010/main" val="2346949503"/>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367</a:t>
            </a:fld>
            <a:endParaRPr lang="en-US" dirty="0"/>
          </a:p>
        </p:txBody>
      </p:sp>
    </p:spTree>
    <p:extLst>
      <p:ext uri="{BB962C8B-B14F-4D97-AF65-F5344CB8AC3E}">
        <p14:creationId xmlns:p14="http://schemas.microsoft.com/office/powerpoint/2010/main" val="2646654535"/>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368</a:t>
            </a:fld>
            <a:endParaRPr lang="en-US" dirty="0"/>
          </a:p>
        </p:txBody>
      </p:sp>
    </p:spTree>
    <p:extLst>
      <p:ext uri="{BB962C8B-B14F-4D97-AF65-F5344CB8AC3E}">
        <p14:creationId xmlns:p14="http://schemas.microsoft.com/office/powerpoint/2010/main" val="2409042949"/>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369</a:t>
            </a:fld>
            <a:endParaRPr lang="en-US" dirty="0"/>
          </a:p>
        </p:txBody>
      </p:sp>
    </p:spTree>
    <p:extLst>
      <p:ext uri="{BB962C8B-B14F-4D97-AF65-F5344CB8AC3E}">
        <p14:creationId xmlns:p14="http://schemas.microsoft.com/office/powerpoint/2010/main" val="2213144303"/>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372</a:t>
            </a:fld>
            <a:endParaRPr lang="en-US"/>
          </a:p>
        </p:txBody>
      </p:sp>
    </p:spTree>
    <p:extLst>
      <p:ext uri="{BB962C8B-B14F-4D97-AF65-F5344CB8AC3E}">
        <p14:creationId xmlns:p14="http://schemas.microsoft.com/office/powerpoint/2010/main" val="11814169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a:t>
            </a:fld>
            <a:endParaRPr lang="en-US" dirty="0"/>
          </a:p>
        </p:txBody>
      </p:sp>
    </p:spTree>
    <p:extLst>
      <p:ext uri="{BB962C8B-B14F-4D97-AF65-F5344CB8AC3E}">
        <p14:creationId xmlns:p14="http://schemas.microsoft.com/office/powerpoint/2010/main" val="116715576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373</a:t>
            </a:fld>
            <a:endParaRPr lang="en-US"/>
          </a:p>
        </p:txBody>
      </p:sp>
    </p:spTree>
    <p:extLst>
      <p:ext uri="{BB962C8B-B14F-4D97-AF65-F5344CB8AC3E}">
        <p14:creationId xmlns:p14="http://schemas.microsoft.com/office/powerpoint/2010/main" val="1121698690"/>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374</a:t>
            </a:fld>
            <a:endParaRPr lang="en-US"/>
          </a:p>
        </p:txBody>
      </p:sp>
    </p:spTree>
    <p:extLst>
      <p:ext uri="{BB962C8B-B14F-4D97-AF65-F5344CB8AC3E}">
        <p14:creationId xmlns:p14="http://schemas.microsoft.com/office/powerpoint/2010/main" val="1345497646"/>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375</a:t>
            </a:fld>
            <a:endParaRPr lang="en-US"/>
          </a:p>
        </p:txBody>
      </p:sp>
    </p:spTree>
    <p:extLst>
      <p:ext uri="{BB962C8B-B14F-4D97-AF65-F5344CB8AC3E}">
        <p14:creationId xmlns:p14="http://schemas.microsoft.com/office/powerpoint/2010/main" val="986401351"/>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376</a:t>
            </a:fld>
            <a:endParaRPr lang="en-US"/>
          </a:p>
        </p:txBody>
      </p:sp>
    </p:spTree>
    <p:extLst>
      <p:ext uri="{BB962C8B-B14F-4D97-AF65-F5344CB8AC3E}">
        <p14:creationId xmlns:p14="http://schemas.microsoft.com/office/powerpoint/2010/main" val="2300075423"/>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377</a:t>
            </a:fld>
            <a:endParaRPr lang="en-US"/>
          </a:p>
        </p:txBody>
      </p:sp>
    </p:spTree>
    <p:extLst>
      <p:ext uri="{BB962C8B-B14F-4D97-AF65-F5344CB8AC3E}">
        <p14:creationId xmlns:p14="http://schemas.microsoft.com/office/powerpoint/2010/main" val="2820966789"/>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378</a:t>
            </a:fld>
            <a:endParaRPr lang="en-US"/>
          </a:p>
        </p:txBody>
      </p:sp>
    </p:spTree>
    <p:extLst>
      <p:ext uri="{BB962C8B-B14F-4D97-AF65-F5344CB8AC3E}">
        <p14:creationId xmlns:p14="http://schemas.microsoft.com/office/powerpoint/2010/main" val="1494093753"/>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379</a:t>
            </a:fld>
            <a:endParaRPr lang="en-US"/>
          </a:p>
        </p:txBody>
      </p:sp>
    </p:spTree>
    <p:extLst>
      <p:ext uri="{BB962C8B-B14F-4D97-AF65-F5344CB8AC3E}">
        <p14:creationId xmlns:p14="http://schemas.microsoft.com/office/powerpoint/2010/main" val="3570062770"/>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380</a:t>
            </a:fld>
            <a:endParaRPr lang="en-US"/>
          </a:p>
        </p:txBody>
      </p:sp>
    </p:spTree>
    <p:extLst>
      <p:ext uri="{BB962C8B-B14F-4D97-AF65-F5344CB8AC3E}">
        <p14:creationId xmlns:p14="http://schemas.microsoft.com/office/powerpoint/2010/main" val="543050252"/>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381</a:t>
            </a:fld>
            <a:endParaRPr lang="en-US"/>
          </a:p>
        </p:txBody>
      </p:sp>
    </p:spTree>
    <p:extLst>
      <p:ext uri="{BB962C8B-B14F-4D97-AF65-F5344CB8AC3E}">
        <p14:creationId xmlns:p14="http://schemas.microsoft.com/office/powerpoint/2010/main" val="2046873947"/>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382</a:t>
            </a:fld>
            <a:endParaRPr lang="en-US"/>
          </a:p>
        </p:txBody>
      </p:sp>
    </p:spTree>
    <p:extLst>
      <p:ext uri="{BB962C8B-B14F-4D97-AF65-F5344CB8AC3E}">
        <p14:creationId xmlns:p14="http://schemas.microsoft.com/office/powerpoint/2010/main" val="19563598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a:t>
            </a:fld>
            <a:endParaRPr lang="en-US" dirty="0"/>
          </a:p>
        </p:txBody>
      </p:sp>
    </p:spTree>
    <p:extLst>
      <p:ext uri="{BB962C8B-B14F-4D97-AF65-F5344CB8AC3E}">
        <p14:creationId xmlns:p14="http://schemas.microsoft.com/office/powerpoint/2010/main" val="2354844824"/>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383</a:t>
            </a:fld>
            <a:endParaRPr lang="en-US"/>
          </a:p>
        </p:txBody>
      </p:sp>
    </p:spTree>
    <p:extLst>
      <p:ext uri="{BB962C8B-B14F-4D97-AF65-F5344CB8AC3E}">
        <p14:creationId xmlns:p14="http://schemas.microsoft.com/office/powerpoint/2010/main" val="3840293425"/>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384</a:t>
            </a:fld>
            <a:endParaRPr lang="en-US"/>
          </a:p>
        </p:txBody>
      </p:sp>
    </p:spTree>
    <p:extLst>
      <p:ext uri="{BB962C8B-B14F-4D97-AF65-F5344CB8AC3E}">
        <p14:creationId xmlns:p14="http://schemas.microsoft.com/office/powerpoint/2010/main" val="3076531390"/>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385</a:t>
            </a:fld>
            <a:endParaRPr lang="en-US"/>
          </a:p>
        </p:txBody>
      </p:sp>
    </p:spTree>
    <p:extLst>
      <p:ext uri="{BB962C8B-B14F-4D97-AF65-F5344CB8AC3E}">
        <p14:creationId xmlns:p14="http://schemas.microsoft.com/office/powerpoint/2010/main" val="2416309830"/>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386</a:t>
            </a:fld>
            <a:endParaRPr lang="en-US"/>
          </a:p>
        </p:txBody>
      </p:sp>
    </p:spTree>
    <p:extLst>
      <p:ext uri="{BB962C8B-B14F-4D97-AF65-F5344CB8AC3E}">
        <p14:creationId xmlns:p14="http://schemas.microsoft.com/office/powerpoint/2010/main" val="3832217247"/>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387</a:t>
            </a:fld>
            <a:endParaRPr lang="en-US"/>
          </a:p>
        </p:txBody>
      </p:sp>
    </p:spTree>
    <p:extLst>
      <p:ext uri="{BB962C8B-B14F-4D97-AF65-F5344CB8AC3E}">
        <p14:creationId xmlns:p14="http://schemas.microsoft.com/office/powerpoint/2010/main" val="722363579"/>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388</a:t>
            </a:fld>
            <a:endParaRPr lang="en-US"/>
          </a:p>
        </p:txBody>
      </p:sp>
    </p:spTree>
    <p:extLst>
      <p:ext uri="{BB962C8B-B14F-4D97-AF65-F5344CB8AC3E}">
        <p14:creationId xmlns:p14="http://schemas.microsoft.com/office/powerpoint/2010/main" val="2881488790"/>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389</a:t>
            </a:fld>
            <a:endParaRPr lang="en-US"/>
          </a:p>
        </p:txBody>
      </p:sp>
    </p:spTree>
    <p:extLst>
      <p:ext uri="{BB962C8B-B14F-4D97-AF65-F5344CB8AC3E}">
        <p14:creationId xmlns:p14="http://schemas.microsoft.com/office/powerpoint/2010/main" val="404984225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390</a:t>
            </a:fld>
            <a:endParaRPr lang="en-US"/>
          </a:p>
        </p:txBody>
      </p:sp>
    </p:spTree>
    <p:extLst>
      <p:ext uri="{BB962C8B-B14F-4D97-AF65-F5344CB8AC3E}">
        <p14:creationId xmlns:p14="http://schemas.microsoft.com/office/powerpoint/2010/main" val="1694485192"/>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391</a:t>
            </a:fld>
            <a:endParaRPr lang="en-US"/>
          </a:p>
        </p:txBody>
      </p:sp>
    </p:spTree>
    <p:extLst>
      <p:ext uri="{BB962C8B-B14F-4D97-AF65-F5344CB8AC3E}">
        <p14:creationId xmlns:p14="http://schemas.microsoft.com/office/powerpoint/2010/main" val="1603900631"/>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392</a:t>
            </a:fld>
            <a:endParaRPr lang="en-US"/>
          </a:p>
        </p:txBody>
      </p:sp>
    </p:spTree>
    <p:extLst>
      <p:ext uri="{BB962C8B-B14F-4D97-AF65-F5344CB8AC3E}">
        <p14:creationId xmlns:p14="http://schemas.microsoft.com/office/powerpoint/2010/main" val="266551730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a:t>
            </a:fld>
            <a:endParaRPr lang="en-US" dirty="0"/>
          </a:p>
        </p:txBody>
      </p:sp>
    </p:spTree>
    <p:extLst>
      <p:ext uri="{BB962C8B-B14F-4D97-AF65-F5344CB8AC3E}">
        <p14:creationId xmlns:p14="http://schemas.microsoft.com/office/powerpoint/2010/main" val="340494473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393</a:t>
            </a:fld>
            <a:endParaRPr lang="en-US"/>
          </a:p>
        </p:txBody>
      </p:sp>
    </p:spTree>
    <p:extLst>
      <p:ext uri="{BB962C8B-B14F-4D97-AF65-F5344CB8AC3E}">
        <p14:creationId xmlns:p14="http://schemas.microsoft.com/office/powerpoint/2010/main" val="1406675440"/>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394</a:t>
            </a:fld>
            <a:endParaRPr lang="en-US"/>
          </a:p>
        </p:txBody>
      </p:sp>
    </p:spTree>
    <p:extLst>
      <p:ext uri="{BB962C8B-B14F-4D97-AF65-F5344CB8AC3E}">
        <p14:creationId xmlns:p14="http://schemas.microsoft.com/office/powerpoint/2010/main" val="4256162923"/>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395</a:t>
            </a:fld>
            <a:endParaRPr lang="en-US"/>
          </a:p>
        </p:txBody>
      </p:sp>
    </p:spTree>
    <p:extLst>
      <p:ext uri="{BB962C8B-B14F-4D97-AF65-F5344CB8AC3E}">
        <p14:creationId xmlns:p14="http://schemas.microsoft.com/office/powerpoint/2010/main" val="1894027622"/>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396</a:t>
            </a:fld>
            <a:endParaRPr lang="en-US"/>
          </a:p>
        </p:txBody>
      </p:sp>
    </p:spTree>
    <p:extLst>
      <p:ext uri="{BB962C8B-B14F-4D97-AF65-F5344CB8AC3E}">
        <p14:creationId xmlns:p14="http://schemas.microsoft.com/office/powerpoint/2010/main" val="169204765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397</a:t>
            </a:fld>
            <a:endParaRPr lang="en-US"/>
          </a:p>
        </p:txBody>
      </p:sp>
    </p:spTree>
    <p:extLst>
      <p:ext uri="{BB962C8B-B14F-4D97-AF65-F5344CB8AC3E}">
        <p14:creationId xmlns:p14="http://schemas.microsoft.com/office/powerpoint/2010/main" val="1458823191"/>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398</a:t>
            </a:fld>
            <a:endParaRPr lang="en-US"/>
          </a:p>
        </p:txBody>
      </p:sp>
    </p:spTree>
    <p:extLst>
      <p:ext uri="{BB962C8B-B14F-4D97-AF65-F5344CB8AC3E}">
        <p14:creationId xmlns:p14="http://schemas.microsoft.com/office/powerpoint/2010/main" val="2680965066"/>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399</a:t>
            </a:fld>
            <a:endParaRPr lang="en-US"/>
          </a:p>
        </p:txBody>
      </p:sp>
    </p:spTree>
    <p:extLst>
      <p:ext uri="{BB962C8B-B14F-4D97-AF65-F5344CB8AC3E}">
        <p14:creationId xmlns:p14="http://schemas.microsoft.com/office/powerpoint/2010/main" val="1847559643"/>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400</a:t>
            </a:fld>
            <a:endParaRPr lang="en-US"/>
          </a:p>
        </p:txBody>
      </p:sp>
    </p:spTree>
    <p:extLst>
      <p:ext uri="{BB962C8B-B14F-4D97-AF65-F5344CB8AC3E}">
        <p14:creationId xmlns:p14="http://schemas.microsoft.com/office/powerpoint/2010/main" val="2448031659"/>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401</a:t>
            </a:fld>
            <a:endParaRPr lang="en-US"/>
          </a:p>
        </p:txBody>
      </p:sp>
    </p:spTree>
    <p:extLst>
      <p:ext uri="{BB962C8B-B14F-4D97-AF65-F5344CB8AC3E}">
        <p14:creationId xmlns:p14="http://schemas.microsoft.com/office/powerpoint/2010/main" val="2235679084"/>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402</a:t>
            </a:fld>
            <a:endParaRPr lang="en-US"/>
          </a:p>
        </p:txBody>
      </p:sp>
    </p:spTree>
    <p:extLst>
      <p:ext uri="{BB962C8B-B14F-4D97-AF65-F5344CB8AC3E}">
        <p14:creationId xmlns:p14="http://schemas.microsoft.com/office/powerpoint/2010/main" val="249136389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a:t>
            </a:fld>
            <a:endParaRPr lang="en-US" dirty="0"/>
          </a:p>
        </p:txBody>
      </p:sp>
    </p:spTree>
    <p:extLst>
      <p:ext uri="{BB962C8B-B14F-4D97-AF65-F5344CB8AC3E}">
        <p14:creationId xmlns:p14="http://schemas.microsoft.com/office/powerpoint/2010/main" val="391658457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403</a:t>
            </a:fld>
            <a:endParaRPr lang="en-US"/>
          </a:p>
        </p:txBody>
      </p:sp>
    </p:spTree>
    <p:extLst>
      <p:ext uri="{BB962C8B-B14F-4D97-AF65-F5344CB8AC3E}">
        <p14:creationId xmlns:p14="http://schemas.microsoft.com/office/powerpoint/2010/main" val="822467111"/>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404</a:t>
            </a:fld>
            <a:endParaRPr lang="en-US"/>
          </a:p>
        </p:txBody>
      </p:sp>
    </p:spTree>
    <p:extLst>
      <p:ext uri="{BB962C8B-B14F-4D97-AF65-F5344CB8AC3E}">
        <p14:creationId xmlns:p14="http://schemas.microsoft.com/office/powerpoint/2010/main" val="1144384173"/>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405</a:t>
            </a:fld>
            <a:endParaRPr lang="en-US"/>
          </a:p>
        </p:txBody>
      </p:sp>
    </p:spTree>
    <p:extLst>
      <p:ext uri="{BB962C8B-B14F-4D97-AF65-F5344CB8AC3E}">
        <p14:creationId xmlns:p14="http://schemas.microsoft.com/office/powerpoint/2010/main" val="2230718387"/>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406</a:t>
            </a:fld>
            <a:endParaRPr lang="en-US" dirty="0"/>
          </a:p>
        </p:txBody>
      </p:sp>
    </p:spTree>
    <p:extLst>
      <p:ext uri="{BB962C8B-B14F-4D97-AF65-F5344CB8AC3E}">
        <p14:creationId xmlns:p14="http://schemas.microsoft.com/office/powerpoint/2010/main" val="3988312547"/>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407</a:t>
            </a:fld>
            <a:endParaRPr lang="en-US" dirty="0"/>
          </a:p>
        </p:txBody>
      </p:sp>
    </p:spTree>
    <p:extLst>
      <p:ext uri="{BB962C8B-B14F-4D97-AF65-F5344CB8AC3E}">
        <p14:creationId xmlns:p14="http://schemas.microsoft.com/office/powerpoint/2010/main" val="1074049521"/>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408</a:t>
            </a:fld>
            <a:endParaRPr lang="en-US" dirty="0"/>
          </a:p>
        </p:txBody>
      </p:sp>
    </p:spTree>
    <p:extLst>
      <p:ext uri="{BB962C8B-B14F-4D97-AF65-F5344CB8AC3E}">
        <p14:creationId xmlns:p14="http://schemas.microsoft.com/office/powerpoint/2010/main" val="1781715554"/>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409</a:t>
            </a:fld>
            <a:endParaRPr lang="en-US" dirty="0"/>
          </a:p>
        </p:txBody>
      </p:sp>
    </p:spTree>
    <p:extLst>
      <p:ext uri="{BB962C8B-B14F-4D97-AF65-F5344CB8AC3E}">
        <p14:creationId xmlns:p14="http://schemas.microsoft.com/office/powerpoint/2010/main" val="1140695089"/>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410</a:t>
            </a:fld>
            <a:endParaRPr lang="en-US" dirty="0"/>
          </a:p>
        </p:txBody>
      </p:sp>
    </p:spTree>
    <p:extLst>
      <p:ext uri="{BB962C8B-B14F-4D97-AF65-F5344CB8AC3E}">
        <p14:creationId xmlns:p14="http://schemas.microsoft.com/office/powerpoint/2010/main" val="939230214"/>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411</a:t>
            </a:fld>
            <a:endParaRPr lang="en-US" dirty="0"/>
          </a:p>
        </p:txBody>
      </p:sp>
    </p:spTree>
    <p:extLst>
      <p:ext uri="{BB962C8B-B14F-4D97-AF65-F5344CB8AC3E}">
        <p14:creationId xmlns:p14="http://schemas.microsoft.com/office/powerpoint/2010/main" val="4121539231"/>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412</a:t>
            </a:fld>
            <a:endParaRPr lang="en-US" dirty="0"/>
          </a:p>
        </p:txBody>
      </p:sp>
    </p:spTree>
    <p:extLst>
      <p:ext uri="{BB962C8B-B14F-4D97-AF65-F5344CB8AC3E}">
        <p14:creationId xmlns:p14="http://schemas.microsoft.com/office/powerpoint/2010/main" val="9408618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a:t>
            </a:fld>
            <a:endParaRPr lang="en-US" dirty="0"/>
          </a:p>
        </p:txBody>
      </p:sp>
    </p:spTree>
    <p:extLst>
      <p:ext uri="{BB962C8B-B14F-4D97-AF65-F5344CB8AC3E}">
        <p14:creationId xmlns:p14="http://schemas.microsoft.com/office/powerpoint/2010/main" val="377938913"/>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413</a:t>
            </a:fld>
            <a:endParaRPr lang="en-US" dirty="0"/>
          </a:p>
        </p:txBody>
      </p:sp>
    </p:spTree>
    <p:extLst>
      <p:ext uri="{BB962C8B-B14F-4D97-AF65-F5344CB8AC3E}">
        <p14:creationId xmlns:p14="http://schemas.microsoft.com/office/powerpoint/2010/main" val="3718894748"/>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414</a:t>
            </a:fld>
            <a:endParaRPr lang="en-US" dirty="0"/>
          </a:p>
        </p:txBody>
      </p:sp>
    </p:spTree>
    <p:extLst>
      <p:ext uri="{BB962C8B-B14F-4D97-AF65-F5344CB8AC3E}">
        <p14:creationId xmlns:p14="http://schemas.microsoft.com/office/powerpoint/2010/main" val="350952964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415</a:t>
            </a:fld>
            <a:endParaRPr lang="en-US" dirty="0"/>
          </a:p>
        </p:txBody>
      </p:sp>
    </p:spTree>
    <p:extLst>
      <p:ext uri="{BB962C8B-B14F-4D97-AF65-F5344CB8AC3E}">
        <p14:creationId xmlns:p14="http://schemas.microsoft.com/office/powerpoint/2010/main" val="2998035464"/>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416</a:t>
            </a:fld>
            <a:endParaRPr lang="en-US" dirty="0"/>
          </a:p>
        </p:txBody>
      </p:sp>
    </p:spTree>
    <p:extLst>
      <p:ext uri="{BB962C8B-B14F-4D97-AF65-F5344CB8AC3E}">
        <p14:creationId xmlns:p14="http://schemas.microsoft.com/office/powerpoint/2010/main" val="29057072"/>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417</a:t>
            </a:fld>
            <a:endParaRPr lang="en-US" dirty="0"/>
          </a:p>
        </p:txBody>
      </p:sp>
    </p:spTree>
    <p:extLst>
      <p:ext uri="{BB962C8B-B14F-4D97-AF65-F5344CB8AC3E}">
        <p14:creationId xmlns:p14="http://schemas.microsoft.com/office/powerpoint/2010/main" val="2955879288"/>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418</a:t>
            </a:fld>
            <a:endParaRPr lang="en-US" dirty="0"/>
          </a:p>
        </p:txBody>
      </p:sp>
    </p:spTree>
    <p:extLst>
      <p:ext uri="{BB962C8B-B14F-4D97-AF65-F5344CB8AC3E}">
        <p14:creationId xmlns:p14="http://schemas.microsoft.com/office/powerpoint/2010/main" val="4099832455"/>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419</a:t>
            </a:fld>
            <a:endParaRPr lang="en-US" dirty="0"/>
          </a:p>
        </p:txBody>
      </p:sp>
    </p:spTree>
    <p:extLst>
      <p:ext uri="{BB962C8B-B14F-4D97-AF65-F5344CB8AC3E}">
        <p14:creationId xmlns:p14="http://schemas.microsoft.com/office/powerpoint/2010/main" val="835460445"/>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420</a:t>
            </a:fld>
            <a:endParaRPr lang="en-US" dirty="0"/>
          </a:p>
        </p:txBody>
      </p:sp>
    </p:spTree>
    <p:extLst>
      <p:ext uri="{BB962C8B-B14F-4D97-AF65-F5344CB8AC3E}">
        <p14:creationId xmlns:p14="http://schemas.microsoft.com/office/powerpoint/2010/main" val="2718965909"/>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421</a:t>
            </a:fld>
            <a:endParaRPr lang="en-US" dirty="0"/>
          </a:p>
        </p:txBody>
      </p:sp>
    </p:spTree>
    <p:extLst>
      <p:ext uri="{BB962C8B-B14F-4D97-AF65-F5344CB8AC3E}">
        <p14:creationId xmlns:p14="http://schemas.microsoft.com/office/powerpoint/2010/main" val="91752101"/>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422</a:t>
            </a:fld>
            <a:endParaRPr lang="en-US" dirty="0"/>
          </a:p>
        </p:txBody>
      </p:sp>
    </p:spTree>
    <p:extLst>
      <p:ext uri="{BB962C8B-B14F-4D97-AF65-F5344CB8AC3E}">
        <p14:creationId xmlns:p14="http://schemas.microsoft.com/office/powerpoint/2010/main" val="15292735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a:t>
            </a:fld>
            <a:endParaRPr lang="en-US"/>
          </a:p>
        </p:txBody>
      </p:sp>
    </p:spTree>
    <p:extLst>
      <p:ext uri="{BB962C8B-B14F-4D97-AF65-F5344CB8AC3E}">
        <p14:creationId xmlns:p14="http://schemas.microsoft.com/office/powerpoint/2010/main" val="176089470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a:t>
            </a:fld>
            <a:endParaRPr lang="en-US" dirty="0"/>
          </a:p>
        </p:txBody>
      </p:sp>
    </p:spTree>
    <p:extLst>
      <p:ext uri="{BB962C8B-B14F-4D97-AF65-F5344CB8AC3E}">
        <p14:creationId xmlns:p14="http://schemas.microsoft.com/office/powerpoint/2010/main" val="3639865413"/>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425</a:t>
            </a:fld>
            <a:endParaRPr lang="en-US"/>
          </a:p>
        </p:txBody>
      </p:sp>
    </p:spTree>
    <p:extLst>
      <p:ext uri="{BB962C8B-B14F-4D97-AF65-F5344CB8AC3E}">
        <p14:creationId xmlns:p14="http://schemas.microsoft.com/office/powerpoint/2010/main" val="1643928583"/>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426</a:t>
            </a:fld>
            <a:endParaRPr lang="en-US"/>
          </a:p>
        </p:txBody>
      </p:sp>
    </p:spTree>
    <p:extLst>
      <p:ext uri="{BB962C8B-B14F-4D97-AF65-F5344CB8AC3E}">
        <p14:creationId xmlns:p14="http://schemas.microsoft.com/office/powerpoint/2010/main" val="1882500984"/>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427</a:t>
            </a:fld>
            <a:endParaRPr lang="en-US"/>
          </a:p>
        </p:txBody>
      </p:sp>
    </p:spTree>
    <p:extLst>
      <p:ext uri="{BB962C8B-B14F-4D97-AF65-F5344CB8AC3E}">
        <p14:creationId xmlns:p14="http://schemas.microsoft.com/office/powerpoint/2010/main" val="1670665659"/>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428</a:t>
            </a:fld>
            <a:endParaRPr lang="en-US"/>
          </a:p>
        </p:txBody>
      </p:sp>
    </p:spTree>
    <p:extLst>
      <p:ext uri="{BB962C8B-B14F-4D97-AF65-F5344CB8AC3E}">
        <p14:creationId xmlns:p14="http://schemas.microsoft.com/office/powerpoint/2010/main" val="2836905388"/>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429</a:t>
            </a:fld>
            <a:endParaRPr lang="en-US"/>
          </a:p>
        </p:txBody>
      </p:sp>
    </p:spTree>
    <p:extLst>
      <p:ext uri="{BB962C8B-B14F-4D97-AF65-F5344CB8AC3E}">
        <p14:creationId xmlns:p14="http://schemas.microsoft.com/office/powerpoint/2010/main" val="2457745596"/>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430</a:t>
            </a:fld>
            <a:endParaRPr lang="en-US"/>
          </a:p>
        </p:txBody>
      </p:sp>
    </p:spTree>
    <p:extLst>
      <p:ext uri="{BB962C8B-B14F-4D97-AF65-F5344CB8AC3E}">
        <p14:creationId xmlns:p14="http://schemas.microsoft.com/office/powerpoint/2010/main" val="2983628804"/>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431</a:t>
            </a:fld>
            <a:endParaRPr lang="en-US"/>
          </a:p>
        </p:txBody>
      </p:sp>
    </p:spTree>
    <p:extLst>
      <p:ext uri="{BB962C8B-B14F-4D97-AF65-F5344CB8AC3E}">
        <p14:creationId xmlns:p14="http://schemas.microsoft.com/office/powerpoint/2010/main" val="3645875335"/>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432</a:t>
            </a:fld>
            <a:endParaRPr lang="en-US"/>
          </a:p>
        </p:txBody>
      </p:sp>
    </p:spTree>
    <p:extLst>
      <p:ext uri="{BB962C8B-B14F-4D97-AF65-F5344CB8AC3E}">
        <p14:creationId xmlns:p14="http://schemas.microsoft.com/office/powerpoint/2010/main" val="3889549447"/>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433</a:t>
            </a:fld>
            <a:endParaRPr lang="en-US"/>
          </a:p>
        </p:txBody>
      </p:sp>
    </p:spTree>
    <p:extLst>
      <p:ext uri="{BB962C8B-B14F-4D97-AF65-F5344CB8AC3E}">
        <p14:creationId xmlns:p14="http://schemas.microsoft.com/office/powerpoint/2010/main" val="2973668696"/>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434</a:t>
            </a:fld>
            <a:endParaRPr lang="en-US"/>
          </a:p>
        </p:txBody>
      </p:sp>
    </p:spTree>
    <p:extLst>
      <p:ext uri="{BB962C8B-B14F-4D97-AF65-F5344CB8AC3E}">
        <p14:creationId xmlns:p14="http://schemas.microsoft.com/office/powerpoint/2010/main" val="379127027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a:t>
            </a:fld>
            <a:endParaRPr lang="en-US" dirty="0"/>
          </a:p>
        </p:txBody>
      </p:sp>
    </p:spTree>
    <p:extLst>
      <p:ext uri="{BB962C8B-B14F-4D97-AF65-F5344CB8AC3E}">
        <p14:creationId xmlns:p14="http://schemas.microsoft.com/office/powerpoint/2010/main" val="2013846125"/>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435</a:t>
            </a:fld>
            <a:endParaRPr lang="en-US"/>
          </a:p>
        </p:txBody>
      </p:sp>
    </p:spTree>
    <p:extLst>
      <p:ext uri="{BB962C8B-B14F-4D97-AF65-F5344CB8AC3E}">
        <p14:creationId xmlns:p14="http://schemas.microsoft.com/office/powerpoint/2010/main" val="2175472479"/>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436</a:t>
            </a:fld>
            <a:endParaRPr lang="en-US"/>
          </a:p>
        </p:txBody>
      </p:sp>
    </p:spTree>
    <p:extLst>
      <p:ext uri="{BB962C8B-B14F-4D97-AF65-F5344CB8AC3E}">
        <p14:creationId xmlns:p14="http://schemas.microsoft.com/office/powerpoint/2010/main" val="2616155384"/>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437</a:t>
            </a:fld>
            <a:endParaRPr lang="en-US"/>
          </a:p>
        </p:txBody>
      </p:sp>
    </p:spTree>
    <p:extLst>
      <p:ext uri="{BB962C8B-B14F-4D97-AF65-F5344CB8AC3E}">
        <p14:creationId xmlns:p14="http://schemas.microsoft.com/office/powerpoint/2010/main" val="2760321212"/>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438</a:t>
            </a:fld>
            <a:endParaRPr lang="en-US"/>
          </a:p>
        </p:txBody>
      </p:sp>
    </p:spTree>
    <p:extLst>
      <p:ext uri="{BB962C8B-B14F-4D97-AF65-F5344CB8AC3E}">
        <p14:creationId xmlns:p14="http://schemas.microsoft.com/office/powerpoint/2010/main" val="2578184326"/>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439</a:t>
            </a:fld>
            <a:endParaRPr lang="en-US"/>
          </a:p>
        </p:txBody>
      </p:sp>
    </p:spTree>
    <p:extLst>
      <p:ext uri="{BB962C8B-B14F-4D97-AF65-F5344CB8AC3E}">
        <p14:creationId xmlns:p14="http://schemas.microsoft.com/office/powerpoint/2010/main" val="927472494"/>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440</a:t>
            </a:fld>
            <a:endParaRPr lang="en-US"/>
          </a:p>
        </p:txBody>
      </p:sp>
    </p:spTree>
    <p:extLst>
      <p:ext uri="{BB962C8B-B14F-4D97-AF65-F5344CB8AC3E}">
        <p14:creationId xmlns:p14="http://schemas.microsoft.com/office/powerpoint/2010/main" val="3845014728"/>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441</a:t>
            </a:fld>
            <a:endParaRPr lang="en-US"/>
          </a:p>
        </p:txBody>
      </p:sp>
    </p:spTree>
    <p:extLst>
      <p:ext uri="{BB962C8B-B14F-4D97-AF65-F5344CB8AC3E}">
        <p14:creationId xmlns:p14="http://schemas.microsoft.com/office/powerpoint/2010/main" val="2323956825"/>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442</a:t>
            </a:fld>
            <a:endParaRPr lang="en-US"/>
          </a:p>
        </p:txBody>
      </p:sp>
    </p:spTree>
    <p:extLst>
      <p:ext uri="{BB962C8B-B14F-4D97-AF65-F5344CB8AC3E}">
        <p14:creationId xmlns:p14="http://schemas.microsoft.com/office/powerpoint/2010/main" val="3405509402"/>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443</a:t>
            </a:fld>
            <a:endParaRPr lang="en-US"/>
          </a:p>
        </p:txBody>
      </p:sp>
    </p:spTree>
    <p:extLst>
      <p:ext uri="{BB962C8B-B14F-4D97-AF65-F5344CB8AC3E}">
        <p14:creationId xmlns:p14="http://schemas.microsoft.com/office/powerpoint/2010/main" val="415735530"/>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444</a:t>
            </a:fld>
            <a:endParaRPr lang="en-US"/>
          </a:p>
        </p:txBody>
      </p:sp>
    </p:spTree>
    <p:extLst>
      <p:ext uri="{BB962C8B-B14F-4D97-AF65-F5344CB8AC3E}">
        <p14:creationId xmlns:p14="http://schemas.microsoft.com/office/powerpoint/2010/main" val="327335438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a:t>
            </a:fld>
            <a:endParaRPr lang="en-US"/>
          </a:p>
        </p:txBody>
      </p:sp>
    </p:spTree>
    <p:extLst>
      <p:ext uri="{BB962C8B-B14F-4D97-AF65-F5344CB8AC3E}">
        <p14:creationId xmlns:p14="http://schemas.microsoft.com/office/powerpoint/2010/main" val="3201588295"/>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445</a:t>
            </a:fld>
            <a:endParaRPr lang="en-US"/>
          </a:p>
        </p:txBody>
      </p:sp>
    </p:spTree>
    <p:extLst>
      <p:ext uri="{BB962C8B-B14F-4D97-AF65-F5344CB8AC3E}">
        <p14:creationId xmlns:p14="http://schemas.microsoft.com/office/powerpoint/2010/main" val="3166627770"/>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446</a:t>
            </a:fld>
            <a:endParaRPr lang="en-US"/>
          </a:p>
        </p:txBody>
      </p:sp>
    </p:spTree>
    <p:extLst>
      <p:ext uri="{BB962C8B-B14F-4D97-AF65-F5344CB8AC3E}">
        <p14:creationId xmlns:p14="http://schemas.microsoft.com/office/powerpoint/2010/main" val="152120610"/>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447</a:t>
            </a:fld>
            <a:endParaRPr lang="en-US"/>
          </a:p>
        </p:txBody>
      </p:sp>
    </p:spTree>
    <p:extLst>
      <p:ext uri="{BB962C8B-B14F-4D97-AF65-F5344CB8AC3E}">
        <p14:creationId xmlns:p14="http://schemas.microsoft.com/office/powerpoint/2010/main" val="1884840024"/>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448</a:t>
            </a:fld>
            <a:endParaRPr lang="en-US"/>
          </a:p>
        </p:txBody>
      </p:sp>
    </p:spTree>
    <p:extLst>
      <p:ext uri="{BB962C8B-B14F-4D97-AF65-F5344CB8AC3E}">
        <p14:creationId xmlns:p14="http://schemas.microsoft.com/office/powerpoint/2010/main" val="1982798773"/>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449</a:t>
            </a:fld>
            <a:endParaRPr lang="en-US"/>
          </a:p>
        </p:txBody>
      </p:sp>
    </p:spTree>
    <p:extLst>
      <p:ext uri="{BB962C8B-B14F-4D97-AF65-F5344CB8AC3E}">
        <p14:creationId xmlns:p14="http://schemas.microsoft.com/office/powerpoint/2010/main" val="418013085"/>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450</a:t>
            </a:fld>
            <a:endParaRPr lang="en-US"/>
          </a:p>
        </p:txBody>
      </p:sp>
    </p:spTree>
    <p:extLst>
      <p:ext uri="{BB962C8B-B14F-4D97-AF65-F5344CB8AC3E}">
        <p14:creationId xmlns:p14="http://schemas.microsoft.com/office/powerpoint/2010/main" val="2975709893"/>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451</a:t>
            </a:fld>
            <a:endParaRPr lang="en-US" dirty="0"/>
          </a:p>
        </p:txBody>
      </p:sp>
    </p:spTree>
    <p:extLst>
      <p:ext uri="{BB962C8B-B14F-4D97-AF65-F5344CB8AC3E}">
        <p14:creationId xmlns:p14="http://schemas.microsoft.com/office/powerpoint/2010/main" val="3128627815"/>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452</a:t>
            </a:fld>
            <a:endParaRPr lang="en-US" dirty="0"/>
          </a:p>
        </p:txBody>
      </p:sp>
    </p:spTree>
    <p:extLst>
      <p:ext uri="{BB962C8B-B14F-4D97-AF65-F5344CB8AC3E}">
        <p14:creationId xmlns:p14="http://schemas.microsoft.com/office/powerpoint/2010/main" val="1991227877"/>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453</a:t>
            </a:fld>
            <a:endParaRPr lang="en-US" dirty="0"/>
          </a:p>
        </p:txBody>
      </p:sp>
    </p:spTree>
    <p:extLst>
      <p:ext uri="{BB962C8B-B14F-4D97-AF65-F5344CB8AC3E}">
        <p14:creationId xmlns:p14="http://schemas.microsoft.com/office/powerpoint/2010/main" val="654432519"/>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454</a:t>
            </a:fld>
            <a:endParaRPr lang="en-US" dirty="0"/>
          </a:p>
        </p:txBody>
      </p:sp>
    </p:spTree>
    <p:extLst>
      <p:ext uri="{BB962C8B-B14F-4D97-AF65-F5344CB8AC3E}">
        <p14:creationId xmlns:p14="http://schemas.microsoft.com/office/powerpoint/2010/main" val="294052804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a:t>
            </a:fld>
            <a:endParaRPr lang="en-US"/>
          </a:p>
        </p:txBody>
      </p:sp>
    </p:spTree>
    <p:extLst>
      <p:ext uri="{BB962C8B-B14F-4D97-AF65-F5344CB8AC3E}">
        <p14:creationId xmlns:p14="http://schemas.microsoft.com/office/powerpoint/2010/main" val="3989262239"/>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455</a:t>
            </a:fld>
            <a:endParaRPr lang="en-US" dirty="0"/>
          </a:p>
        </p:txBody>
      </p:sp>
    </p:spTree>
    <p:extLst>
      <p:ext uri="{BB962C8B-B14F-4D97-AF65-F5344CB8AC3E}">
        <p14:creationId xmlns:p14="http://schemas.microsoft.com/office/powerpoint/2010/main" val="2802555270"/>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456</a:t>
            </a:fld>
            <a:endParaRPr lang="en-US" dirty="0"/>
          </a:p>
        </p:txBody>
      </p:sp>
    </p:spTree>
    <p:extLst>
      <p:ext uri="{BB962C8B-B14F-4D97-AF65-F5344CB8AC3E}">
        <p14:creationId xmlns:p14="http://schemas.microsoft.com/office/powerpoint/2010/main" val="2605467671"/>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457</a:t>
            </a:fld>
            <a:endParaRPr lang="en-US" dirty="0"/>
          </a:p>
        </p:txBody>
      </p:sp>
    </p:spTree>
    <p:extLst>
      <p:ext uri="{BB962C8B-B14F-4D97-AF65-F5344CB8AC3E}">
        <p14:creationId xmlns:p14="http://schemas.microsoft.com/office/powerpoint/2010/main" val="2839034785"/>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458</a:t>
            </a:fld>
            <a:endParaRPr lang="en-US" dirty="0"/>
          </a:p>
        </p:txBody>
      </p:sp>
    </p:spTree>
    <p:extLst>
      <p:ext uri="{BB962C8B-B14F-4D97-AF65-F5344CB8AC3E}">
        <p14:creationId xmlns:p14="http://schemas.microsoft.com/office/powerpoint/2010/main" val="1238381956"/>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459</a:t>
            </a:fld>
            <a:endParaRPr lang="en-US" dirty="0"/>
          </a:p>
        </p:txBody>
      </p:sp>
    </p:spTree>
    <p:extLst>
      <p:ext uri="{BB962C8B-B14F-4D97-AF65-F5344CB8AC3E}">
        <p14:creationId xmlns:p14="http://schemas.microsoft.com/office/powerpoint/2010/main" val="4161975135"/>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460</a:t>
            </a:fld>
            <a:endParaRPr lang="en-US" dirty="0"/>
          </a:p>
        </p:txBody>
      </p:sp>
    </p:spTree>
    <p:extLst>
      <p:ext uri="{BB962C8B-B14F-4D97-AF65-F5344CB8AC3E}">
        <p14:creationId xmlns:p14="http://schemas.microsoft.com/office/powerpoint/2010/main" val="937105908"/>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461</a:t>
            </a:fld>
            <a:endParaRPr lang="en-US" dirty="0"/>
          </a:p>
        </p:txBody>
      </p:sp>
    </p:spTree>
    <p:extLst>
      <p:ext uri="{BB962C8B-B14F-4D97-AF65-F5344CB8AC3E}">
        <p14:creationId xmlns:p14="http://schemas.microsoft.com/office/powerpoint/2010/main" val="1231312475"/>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462</a:t>
            </a:fld>
            <a:endParaRPr lang="en-US" dirty="0"/>
          </a:p>
        </p:txBody>
      </p:sp>
    </p:spTree>
    <p:extLst>
      <p:ext uri="{BB962C8B-B14F-4D97-AF65-F5344CB8AC3E}">
        <p14:creationId xmlns:p14="http://schemas.microsoft.com/office/powerpoint/2010/main" val="3058222364"/>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463</a:t>
            </a:fld>
            <a:endParaRPr lang="en-US" dirty="0"/>
          </a:p>
        </p:txBody>
      </p:sp>
    </p:spTree>
    <p:extLst>
      <p:ext uri="{BB962C8B-B14F-4D97-AF65-F5344CB8AC3E}">
        <p14:creationId xmlns:p14="http://schemas.microsoft.com/office/powerpoint/2010/main" val="3512622170"/>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464</a:t>
            </a:fld>
            <a:endParaRPr lang="en-US" dirty="0"/>
          </a:p>
        </p:txBody>
      </p:sp>
    </p:spTree>
    <p:extLst>
      <p:ext uri="{BB962C8B-B14F-4D97-AF65-F5344CB8AC3E}">
        <p14:creationId xmlns:p14="http://schemas.microsoft.com/office/powerpoint/2010/main" val="20396103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a:t>
            </a:fld>
            <a:endParaRPr lang="en-US"/>
          </a:p>
        </p:txBody>
      </p:sp>
    </p:spTree>
    <p:extLst>
      <p:ext uri="{BB962C8B-B14F-4D97-AF65-F5344CB8AC3E}">
        <p14:creationId xmlns:p14="http://schemas.microsoft.com/office/powerpoint/2010/main" val="2138384339"/>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467</a:t>
            </a:fld>
            <a:endParaRPr lang="en-US"/>
          </a:p>
        </p:txBody>
      </p:sp>
    </p:spTree>
    <p:extLst>
      <p:ext uri="{BB962C8B-B14F-4D97-AF65-F5344CB8AC3E}">
        <p14:creationId xmlns:p14="http://schemas.microsoft.com/office/powerpoint/2010/main" val="3041226784"/>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468</a:t>
            </a:fld>
            <a:endParaRPr lang="en-US"/>
          </a:p>
        </p:txBody>
      </p:sp>
    </p:spTree>
    <p:extLst>
      <p:ext uri="{BB962C8B-B14F-4D97-AF65-F5344CB8AC3E}">
        <p14:creationId xmlns:p14="http://schemas.microsoft.com/office/powerpoint/2010/main" val="3312032825"/>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469</a:t>
            </a:fld>
            <a:endParaRPr lang="en-US"/>
          </a:p>
        </p:txBody>
      </p:sp>
    </p:spTree>
    <p:extLst>
      <p:ext uri="{BB962C8B-B14F-4D97-AF65-F5344CB8AC3E}">
        <p14:creationId xmlns:p14="http://schemas.microsoft.com/office/powerpoint/2010/main" val="2719192649"/>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470</a:t>
            </a:fld>
            <a:endParaRPr lang="en-US"/>
          </a:p>
        </p:txBody>
      </p:sp>
    </p:spTree>
    <p:extLst>
      <p:ext uri="{BB962C8B-B14F-4D97-AF65-F5344CB8AC3E}">
        <p14:creationId xmlns:p14="http://schemas.microsoft.com/office/powerpoint/2010/main" val="711371443"/>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471</a:t>
            </a:fld>
            <a:endParaRPr lang="en-US"/>
          </a:p>
        </p:txBody>
      </p:sp>
    </p:spTree>
    <p:extLst>
      <p:ext uri="{BB962C8B-B14F-4D97-AF65-F5344CB8AC3E}">
        <p14:creationId xmlns:p14="http://schemas.microsoft.com/office/powerpoint/2010/main" val="2274761514"/>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472</a:t>
            </a:fld>
            <a:endParaRPr lang="en-US"/>
          </a:p>
        </p:txBody>
      </p:sp>
    </p:spTree>
    <p:extLst>
      <p:ext uri="{BB962C8B-B14F-4D97-AF65-F5344CB8AC3E}">
        <p14:creationId xmlns:p14="http://schemas.microsoft.com/office/powerpoint/2010/main" val="4017045949"/>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473</a:t>
            </a:fld>
            <a:endParaRPr lang="en-US"/>
          </a:p>
        </p:txBody>
      </p:sp>
    </p:spTree>
    <p:extLst>
      <p:ext uri="{BB962C8B-B14F-4D97-AF65-F5344CB8AC3E}">
        <p14:creationId xmlns:p14="http://schemas.microsoft.com/office/powerpoint/2010/main" val="36721580"/>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474</a:t>
            </a:fld>
            <a:endParaRPr lang="en-US"/>
          </a:p>
        </p:txBody>
      </p:sp>
    </p:spTree>
    <p:extLst>
      <p:ext uri="{BB962C8B-B14F-4D97-AF65-F5344CB8AC3E}">
        <p14:creationId xmlns:p14="http://schemas.microsoft.com/office/powerpoint/2010/main" val="1165449286"/>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475</a:t>
            </a:fld>
            <a:endParaRPr lang="en-US"/>
          </a:p>
        </p:txBody>
      </p:sp>
    </p:spTree>
    <p:extLst>
      <p:ext uri="{BB962C8B-B14F-4D97-AF65-F5344CB8AC3E}">
        <p14:creationId xmlns:p14="http://schemas.microsoft.com/office/powerpoint/2010/main" val="1873408197"/>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476</a:t>
            </a:fld>
            <a:endParaRPr lang="en-US"/>
          </a:p>
        </p:txBody>
      </p:sp>
    </p:spTree>
    <p:extLst>
      <p:ext uri="{BB962C8B-B14F-4D97-AF65-F5344CB8AC3E}">
        <p14:creationId xmlns:p14="http://schemas.microsoft.com/office/powerpoint/2010/main" val="6036483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a:t>
            </a:fld>
            <a:endParaRPr lang="en-US"/>
          </a:p>
        </p:txBody>
      </p:sp>
    </p:spTree>
    <p:extLst>
      <p:ext uri="{BB962C8B-B14F-4D97-AF65-F5344CB8AC3E}">
        <p14:creationId xmlns:p14="http://schemas.microsoft.com/office/powerpoint/2010/main" val="1218459608"/>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477</a:t>
            </a:fld>
            <a:endParaRPr lang="en-US"/>
          </a:p>
        </p:txBody>
      </p:sp>
    </p:spTree>
    <p:extLst>
      <p:ext uri="{BB962C8B-B14F-4D97-AF65-F5344CB8AC3E}">
        <p14:creationId xmlns:p14="http://schemas.microsoft.com/office/powerpoint/2010/main" val="2948591836"/>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478</a:t>
            </a:fld>
            <a:endParaRPr lang="en-US"/>
          </a:p>
        </p:txBody>
      </p:sp>
    </p:spTree>
    <p:extLst>
      <p:ext uri="{BB962C8B-B14F-4D97-AF65-F5344CB8AC3E}">
        <p14:creationId xmlns:p14="http://schemas.microsoft.com/office/powerpoint/2010/main" val="111142461"/>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479</a:t>
            </a:fld>
            <a:endParaRPr lang="en-US"/>
          </a:p>
        </p:txBody>
      </p:sp>
    </p:spTree>
    <p:extLst>
      <p:ext uri="{BB962C8B-B14F-4D97-AF65-F5344CB8AC3E}">
        <p14:creationId xmlns:p14="http://schemas.microsoft.com/office/powerpoint/2010/main" val="763763534"/>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480</a:t>
            </a:fld>
            <a:endParaRPr lang="en-US"/>
          </a:p>
        </p:txBody>
      </p:sp>
    </p:spTree>
    <p:extLst>
      <p:ext uri="{BB962C8B-B14F-4D97-AF65-F5344CB8AC3E}">
        <p14:creationId xmlns:p14="http://schemas.microsoft.com/office/powerpoint/2010/main" val="941349692"/>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481</a:t>
            </a:fld>
            <a:endParaRPr lang="en-US"/>
          </a:p>
        </p:txBody>
      </p:sp>
    </p:spTree>
    <p:extLst>
      <p:ext uri="{BB962C8B-B14F-4D97-AF65-F5344CB8AC3E}">
        <p14:creationId xmlns:p14="http://schemas.microsoft.com/office/powerpoint/2010/main" val="3101766149"/>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482</a:t>
            </a:fld>
            <a:endParaRPr lang="en-US"/>
          </a:p>
        </p:txBody>
      </p:sp>
    </p:spTree>
    <p:extLst>
      <p:ext uri="{BB962C8B-B14F-4D97-AF65-F5344CB8AC3E}">
        <p14:creationId xmlns:p14="http://schemas.microsoft.com/office/powerpoint/2010/main" val="3404427947"/>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483</a:t>
            </a:fld>
            <a:endParaRPr lang="en-US" dirty="0"/>
          </a:p>
        </p:txBody>
      </p:sp>
    </p:spTree>
    <p:extLst>
      <p:ext uri="{BB962C8B-B14F-4D97-AF65-F5344CB8AC3E}">
        <p14:creationId xmlns:p14="http://schemas.microsoft.com/office/powerpoint/2010/main" val="3524366845"/>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484</a:t>
            </a:fld>
            <a:endParaRPr lang="en-US" dirty="0"/>
          </a:p>
        </p:txBody>
      </p:sp>
    </p:spTree>
    <p:extLst>
      <p:ext uri="{BB962C8B-B14F-4D97-AF65-F5344CB8AC3E}">
        <p14:creationId xmlns:p14="http://schemas.microsoft.com/office/powerpoint/2010/main" val="1104219062"/>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485</a:t>
            </a:fld>
            <a:endParaRPr lang="en-US" dirty="0"/>
          </a:p>
        </p:txBody>
      </p:sp>
    </p:spTree>
    <p:extLst>
      <p:ext uri="{BB962C8B-B14F-4D97-AF65-F5344CB8AC3E}">
        <p14:creationId xmlns:p14="http://schemas.microsoft.com/office/powerpoint/2010/main" val="2889128162"/>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486</a:t>
            </a:fld>
            <a:endParaRPr lang="en-US" dirty="0"/>
          </a:p>
        </p:txBody>
      </p:sp>
    </p:spTree>
    <p:extLst>
      <p:ext uri="{BB962C8B-B14F-4D97-AF65-F5344CB8AC3E}">
        <p14:creationId xmlns:p14="http://schemas.microsoft.com/office/powerpoint/2010/main" val="15709666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a:t>
            </a:fld>
            <a:endParaRPr lang="en-US"/>
          </a:p>
        </p:txBody>
      </p:sp>
    </p:spTree>
    <p:extLst>
      <p:ext uri="{BB962C8B-B14F-4D97-AF65-F5344CB8AC3E}">
        <p14:creationId xmlns:p14="http://schemas.microsoft.com/office/powerpoint/2010/main" val="860162125"/>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487</a:t>
            </a:fld>
            <a:endParaRPr lang="en-US" dirty="0"/>
          </a:p>
        </p:txBody>
      </p:sp>
    </p:spTree>
    <p:extLst>
      <p:ext uri="{BB962C8B-B14F-4D97-AF65-F5344CB8AC3E}">
        <p14:creationId xmlns:p14="http://schemas.microsoft.com/office/powerpoint/2010/main" val="4207592384"/>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488</a:t>
            </a:fld>
            <a:endParaRPr lang="en-US" dirty="0"/>
          </a:p>
        </p:txBody>
      </p:sp>
    </p:spTree>
    <p:extLst>
      <p:ext uri="{BB962C8B-B14F-4D97-AF65-F5344CB8AC3E}">
        <p14:creationId xmlns:p14="http://schemas.microsoft.com/office/powerpoint/2010/main" val="550752312"/>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489</a:t>
            </a:fld>
            <a:endParaRPr lang="en-US" dirty="0"/>
          </a:p>
        </p:txBody>
      </p:sp>
    </p:spTree>
    <p:extLst>
      <p:ext uri="{BB962C8B-B14F-4D97-AF65-F5344CB8AC3E}">
        <p14:creationId xmlns:p14="http://schemas.microsoft.com/office/powerpoint/2010/main" val="2722468436"/>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490</a:t>
            </a:fld>
            <a:endParaRPr lang="en-US" dirty="0"/>
          </a:p>
        </p:txBody>
      </p:sp>
    </p:spTree>
    <p:extLst>
      <p:ext uri="{BB962C8B-B14F-4D97-AF65-F5344CB8AC3E}">
        <p14:creationId xmlns:p14="http://schemas.microsoft.com/office/powerpoint/2010/main" val="2885792522"/>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491</a:t>
            </a:fld>
            <a:endParaRPr lang="en-US" dirty="0"/>
          </a:p>
        </p:txBody>
      </p:sp>
    </p:spTree>
    <p:extLst>
      <p:ext uri="{BB962C8B-B14F-4D97-AF65-F5344CB8AC3E}">
        <p14:creationId xmlns:p14="http://schemas.microsoft.com/office/powerpoint/2010/main" val="3187018365"/>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492</a:t>
            </a:fld>
            <a:endParaRPr lang="en-US" dirty="0"/>
          </a:p>
        </p:txBody>
      </p:sp>
    </p:spTree>
    <p:extLst>
      <p:ext uri="{BB962C8B-B14F-4D97-AF65-F5344CB8AC3E}">
        <p14:creationId xmlns:p14="http://schemas.microsoft.com/office/powerpoint/2010/main" val="2248104102"/>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493</a:t>
            </a:fld>
            <a:endParaRPr lang="en-US" dirty="0"/>
          </a:p>
        </p:txBody>
      </p:sp>
    </p:spTree>
    <p:extLst>
      <p:ext uri="{BB962C8B-B14F-4D97-AF65-F5344CB8AC3E}">
        <p14:creationId xmlns:p14="http://schemas.microsoft.com/office/powerpoint/2010/main" val="560809785"/>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494</a:t>
            </a:fld>
            <a:endParaRPr lang="en-US" dirty="0"/>
          </a:p>
        </p:txBody>
      </p:sp>
    </p:spTree>
    <p:extLst>
      <p:ext uri="{BB962C8B-B14F-4D97-AF65-F5344CB8AC3E}">
        <p14:creationId xmlns:p14="http://schemas.microsoft.com/office/powerpoint/2010/main" val="3391169098"/>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495</a:t>
            </a:fld>
            <a:endParaRPr lang="en-US" dirty="0"/>
          </a:p>
        </p:txBody>
      </p:sp>
    </p:spTree>
    <p:extLst>
      <p:ext uri="{BB962C8B-B14F-4D97-AF65-F5344CB8AC3E}">
        <p14:creationId xmlns:p14="http://schemas.microsoft.com/office/powerpoint/2010/main" val="1241668002"/>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496</a:t>
            </a:fld>
            <a:endParaRPr lang="en-US" dirty="0"/>
          </a:p>
        </p:txBody>
      </p:sp>
    </p:spTree>
    <p:extLst>
      <p:ext uri="{BB962C8B-B14F-4D97-AF65-F5344CB8AC3E}">
        <p14:creationId xmlns:p14="http://schemas.microsoft.com/office/powerpoint/2010/main" val="404221742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a:t>
            </a:fld>
            <a:endParaRPr lang="en-US"/>
          </a:p>
        </p:txBody>
      </p:sp>
    </p:spTree>
    <p:extLst>
      <p:ext uri="{BB962C8B-B14F-4D97-AF65-F5344CB8AC3E}">
        <p14:creationId xmlns:p14="http://schemas.microsoft.com/office/powerpoint/2010/main" val="4292363960"/>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497</a:t>
            </a:fld>
            <a:endParaRPr lang="en-US" dirty="0"/>
          </a:p>
        </p:txBody>
      </p:sp>
    </p:spTree>
    <p:extLst>
      <p:ext uri="{BB962C8B-B14F-4D97-AF65-F5344CB8AC3E}">
        <p14:creationId xmlns:p14="http://schemas.microsoft.com/office/powerpoint/2010/main" val="3732727885"/>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498</a:t>
            </a:fld>
            <a:endParaRPr lang="en-US" dirty="0"/>
          </a:p>
        </p:txBody>
      </p:sp>
    </p:spTree>
    <p:extLst>
      <p:ext uri="{BB962C8B-B14F-4D97-AF65-F5344CB8AC3E}">
        <p14:creationId xmlns:p14="http://schemas.microsoft.com/office/powerpoint/2010/main" val="826714035"/>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501</a:t>
            </a:fld>
            <a:endParaRPr lang="en-US"/>
          </a:p>
        </p:txBody>
      </p:sp>
    </p:spTree>
    <p:extLst>
      <p:ext uri="{BB962C8B-B14F-4D97-AF65-F5344CB8AC3E}">
        <p14:creationId xmlns:p14="http://schemas.microsoft.com/office/powerpoint/2010/main" val="2110616994"/>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502</a:t>
            </a:fld>
            <a:endParaRPr lang="en-US"/>
          </a:p>
        </p:txBody>
      </p:sp>
    </p:spTree>
    <p:extLst>
      <p:ext uri="{BB962C8B-B14F-4D97-AF65-F5344CB8AC3E}">
        <p14:creationId xmlns:p14="http://schemas.microsoft.com/office/powerpoint/2010/main" val="300743809"/>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503</a:t>
            </a:fld>
            <a:endParaRPr lang="en-US"/>
          </a:p>
        </p:txBody>
      </p:sp>
    </p:spTree>
    <p:extLst>
      <p:ext uri="{BB962C8B-B14F-4D97-AF65-F5344CB8AC3E}">
        <p14:creationId xmlns:p14="http://schemas.microsoft.com/office/powerpoint/2010/main" val="2650760369"/>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504</a:t>
            </a:fld>
            <a:endParaRPr lang="en-US"/>
          </a:p>
        </p:txBody>
      </p:sp>
    </p:spTree>
    <p:extLst>
      <p:ext uri="{BB962C8B-B14F-4D97-AF65-F5344CB8AC3E}">
        <p14:creationId xmlns:p14="http://schemas.microsoft.com/office/powerpoint/2010/main" val="3132160355"/>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505</a:t>
            </a:fld>
            <a:endParaRPr lang="en-US"/>
          </a:p>
        </p:txBody>
      </p:sp>
    </p:spTree>
    <p:extLst>
      <p:ext uri="{BB962C8B-B14F-4D97-AF65-F5344CB8AC3E}">
        <p14:creationId xmlns:p14="http://schemas.microsoft.com/office/powerpoint/2010/main" val="2094060990"/>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506</a:t>
            </a:fld>
            <a:endParaRPr lang="en-US"/>
          </a:p>
        </p:txBody>
      </p:sp>
    </p:spTree>
    <p:extLst>
      <p:ext uri="{BB962C8B-B14F-4D97-AF65-F5344CB8AC3E}">
        <p14:creationId xmlns:p14="http://schemas.microsoft.com/office/powerpoint/2010/main" val="3632127787"/>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507</a:t>
            </a:fld>
            <a:endParaRPr lang="en-US" dirty="0"/>
          </a:p>
        </p:txBody>
      </p:sp>
    </p:spTree>
    <p:extLst>
      <p:ext uri="{BB962C8B-B14F-4D97-AF65-F5344CB8AC3E}">
        <p14:creationId xmlns:p14="http://schemas.microsoft.com/office/powerpoint/2010/main" val="1813127343"/>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508</a:t>
            </a:fld>
            <a:endParaRPr lang="en-US" dirty="0"/>
          </a:p>
        </p:txBody>
      </p:sp>
    </p:spTree>
    <p:extLst>
      <p:ext uri="{BB962C8B-B14F-4D97-AF65-F5344CB8AC3E}">
        <p14:creationId xmlns:p14="http://schemas.microsoft.com/office/powerpoint/2010/main" val="12871441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a:t>
            </a:fld>
            <a:endParaRPr lang="en-US"/>
          </a:p>
        </p:txBody>
      </p:sp>
    </p:spTree>
    <p:extLst>
      <p:ext uri="{BB962C8B-B14F-4D97-AF65-F5344CB8AC3E}">
        <p14:creationId xmlns:p14="http://schemas.microsoft.com/office/powerpoint/2010/main" val="897984149"/>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509</a:t>
            </a:fld>
            <a:endParaRPr lang="en-US" dirty="0"/>
          </a:p>
        </p:txBody>
      </p:sp>
    </p:spTree>
    <p:extLst>
      <p:ext uri="{BB962C8B-B14F-4D97-AF65-F5344CB8AC3E}">
        <p14:creationId xmlns:p14="http://schemas.microsoft.com/office/powerpoint/2010/main" val="3574860171"/>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510</a:t>
            </a:fld>
            <a:endParaRPr lang="en-US" dirty="0"/>
          </a:p>
        </p:txBody>
      </p:sp>
    </p:spTree>
    <p:extLst>
      <p:ext uri="{BB962C8B-B14F-4D97-AF65-F5344CB8AC3E}">
        <p14:creationId xmlns:p14="http://schemas.microsoft.com/office/powerpoint/2010/main" val="975272885"/>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511</a:t>
            </a:fld>
            <a:endParaRPr lang="en-US" dirty="0"/>
          </a:p>
        </p:txBody>
      </p:sp>
    </p:spTree>
    <p:extLst>
      <p:ext uri="{BB962C8B-B14F-4D97-AF65-F5344CB8AC3E}">
        <p14:creationId xmlns:p14="http://schemas.microsoft.com/office/powerpoint/2010/main" val="216656707"/>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512</a:t>
            </a:fld>
            <a:endParaRPr lang="en-US" dirty="0"/>
          </a:p>
        </p:txBody>
      </p:sp>
    </p:spTree>
    <p:extLst>
      <p:ext uri="{BB962C8B-B14F-4D97-AF65-F5344CB8AC3E}">
        <p14:creationId xmlns:p14="http://schemas.microsoft.com/office/powerpoint/2010/main" val="4139534396"/>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513</a:t>
            </a:fld>
            <a:endParaRPr lang="en-US" dirty="0"/>
          </a:p>
        </p:txBody>
      </p:sp>
    </p:spTree>
    <p:extLst>
      <p:ext uri="{BB962C8B-B14F-4D97-AF65-F5344CB8AC3E}">
        <p14:creationId xmlns:p14="http://schemas.microsoft.com/office/powerpoint/2010/main" val="1030859673"/>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514</a:t>
            </a:fld>
            <a:endParaRPr lang="en-US" dirty="0"/>
          </a:p>
        </p:txBody>
      </p:sp>
    </p:spTree>
    <p:extLst>
      <p:ext uri="{BB962C8B-B14F-4D97-AF65-F5344CB8AC3E}">
        <p14:creationId xmlns:p14="http://schemas.microsoft.com/office/powerpoint/2010/main" val="4039223429"/>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515</a:t>
            </a:fld>
            <a:endParaRPr lang="en-US" dirty="0"/>
          </a:p>
        </p:txBody>
      </p:sp>
    </p:spTree>
    <p:extLst>
      <p:ext uri="{BB962C8B-B14F-4D97-AF65-F5344CB8AC3E}">
        <p14:creationId xmlns:p14="http://schemas.microsoft.com/office/powerpoint/2010/main" val="1547654610"/>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516</a:t>
            </a:fld>
            <a:endParaRPr lang="en-US" dirty="0"/>
          </a:p>
        </p:txBody>
      </p:sp>
    </p:spTree>
    <p:extLst>
      <p:ext uri="{BB962C8B-B14F-4D97-AF65-F5344CB8AC3E}">
        <p14:creationId xmlns:p14="http://schemas.microsoft.com/office/powerpoint/2010/main" val="2700296149"/>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517</a:t>
            </a:fld>
            <a:endParaRPr lang="en-US" dirty="0"/>
          </a:p>
        </p:txBody>
      </p:sp>
    </p:spTree>
    <p:extLst>
      <p:ext uri="{BB962C8B-B14F-4D97-AF65-F5344CB8AC3E}">
        <p14:creationId xmlns:p14="http://schemas.microsoft.com/office/powerpoint/2010/main" val="1083600017"/>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518</a:t>
            </a:fld>
            <a:endParaRPr lang="en-US" dirty="0"/>
          </a:p>
        </p:txBody>
      </p:sp>
    </p:spTree>
    <p:extLst>
      <p:ext uri="{BB962C8B-B14F-4D97-AF65-F5344CB8AC3E}">
        <p14:creationId xmlns:p14="http://schemas.microsoft.com/office/powerpoint/2010/main" val="17696714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a:t>
            </a:fld>
            <a:endParaRPr lang="en-US"/>
          </a:p>
        </p:txBody>
      </p:sp>
    </p:spTree>
    <p:extLst>
      <p:ext uri="{BB962C8B-B14F-4D97-AF65-F5344CB8AC3E}">
        <p14:creationId xmlns:p14="http://schemas.microsoft.com/office/powerpoint/2010/main" val="2741926661"/>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519</a:t>
            </a:fld>
            <a:endParaRPr lang="en-US" dirty="0"/>
          </a:p>
        </p:txBody>
      </p:sp>
    </p:spTree>
    <p:extLst>
      <p:ext uri="{BB962C8B-B14F-4D97-AF65-F5344CB8AC3E}">
        <p14:creationId xmlns:p14="http://schemas.microsoft.com/office/powerpoint/2010/main" val="2277919914"/>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520</a:t>
            </a:fld>
            <a:endParaRPr lang="en-US" dirty="0"/>
          </a:p>
        </p:txBody>
      </p:sp>
    </p:spTree>
    <p:extLst>
      <p:ext uri="{BB962C8B-B14F-4D97-AF65-F5344CB8AC3E}">
        <p14:creationId xmlns:p14="http://schemas.microsoft.com/office/powerpoint/2010/main" val="228089644"/>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521</a:t>
            </a:fld>
            <a:endParaRPr lang="en-US" dirty="0"/>
          </a:p>
        </p:txBody>
      </p:sp>
    </p:spTree>
    <p:extLst>
      <p:ext uri="{BB962C8B-B14F-4D97-AF65-F5344CB8AC3E}">
        <p14:creationId xmlns:p14="http://schemas.microsoft.com/office/powerpoint/2010/main" val="4107750772"/>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522</a:t>
            </a:fld>
            <a:endParaRPr lang="en-US" dirty="0"/>
          </a:p>
        </p:txBody>
      </p:sp>
    </p:spTree>
    <p:extLst>
      <p:ext uri="{BB962C8B-B14F-4D97-AF65-F5344CB8AC3E}">
        <p14:creationId xmlns:p14="http://schemas.microsoft.com/office/powerpoint/2010/main" val="2766388298"/>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525</a:t>
            </a:fld>
            <a:endParaRPr lang="en-US"/>
          </a:p>
        </p:txBody>
      </p:sp>
    </p:spTree>
    <p:extLst>
      <p:ext uri="{BB962C8B-B14F-4D97-AF65-F5344CB8AC3E}">
        <p14:creationId xmlns:p14="http://schemas.microsoft.com/office/powerpoint/2010/main" val="4283358642"/>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526</a:t>
            </a:fld>
            <a:endParaRPr lang="en-US"/>
          </a:p>
        </p:txBody>
      </p:sp>
    </p:spTree>
    <p:extLst>
      <p:ext uri="{BB962C8B-B14F-4D97-AF65-F5344CB8AC3E}">
        <p14:creationId xmlns:p14="http://schemas.microsoft.com/office/powerpoint/2010/main" val="3175999599"/>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527</a:t>
            </a:fld>
            <a:endParaRPr lang="en-US"/>
          </a:p>
        </p:txBody>
      </p:sp>
    </p:spTree>
    <p:extLst>
      <p:ext uri="{BB962C8B-B14F-4D97-AF65-F5344CB8AC3E}">
        <p14:creationId xmlns:p14="http://schemas.microsoft.com/office/powerpoint/2010/main" val="1604090527"/>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528</a:t>
            </a:fld>
            <a:endParaRPr lang="en-US"/>
          </a:p>
        </p:txBody>
      </p:sp>
    </p:spTree>
    <p:extLst>
      <p:ext uri="{BB962C8B-B14F-4D97-AF65-F5344CB8AC3E}">
        <p14:creationId xmlns:p14="http://schemas.microsoft.com/office/powerpoint/2010/main" val="1146643842"/>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529</a:t>
            </a:fld>
            <a:endParaRPr lang="en-US"/>
          </a:p>
        </p:txBody>
      </p:sp>
    </p:spTree>
    <p:extLst>
      <p:ext uri="{BB962C8B-B14F-4D97-AF65-F5344CB8AC3E}">
        <p14:creationId xmlns:p14="http://schemas.microsoft.com/office/powerpoint/2010/main" val="1011515272"/>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530</a:t>
            </a:fld>
            <a:endParaRPr lang="en-US"/>
          </a:p>
        </p:txBody>
      </p:sp>
    </p:spTree>
    <p:extLst>
      <p:ext uri="{BB962C8B-B14F-4D97-AF65-F5344CB8AC3E}">
        <p14:creationId xmlns:p14="http://schemas.microsoft.com/office/powerpoint/2010/main" val="23430056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a:t>
            </a:fld>
            <a:endParaRPr lang="en-US"/>
          </a:p>
        </p:txBody>
      </p:sp>
    </p:spTree>
    <p:extLst>
      <p:ext uri="{BB962C8B-B14F-4D97-AF65-F5344CB8AC3E}">
        <p14:creationId xmlns:p14="http://schemas.microsoft.com/office/powerpoint/2010/main" val="21447423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a:t>
            </a:fld>
            <a:endParaRPr lang="en-US"/>
          </a:p>
        </p:txBody>
      </p:sp>
    </p:spTree>
    <p:extLst>
      <p:ext uri="{BB962C8B-B14F-4D97-AF65-F5344CB8AC3E}">
        <p14:creationId xmlns:p14="http://schemas.microsoft.com/office/powerpoint/2010/main" val="3248408158"/>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531</a:t>
            </a:fld>
            <a:endParaRPr lang="en-US"/>
          </a:p>
        </p:txBody>
      </p:sp>
    </p:spTree>
    <p:extLst>
      <p:ext uri="{BB962C8B-B14F-4D97-AF65-F5344CB8AC3E}">
        <p14:creationId xmlns:p14="http://schemas.microsoft.com/office/powerpoint/2010/main" val="1551956947"/>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532</a:t>
            </a:fld>
            <a:endParaRPr lang="en-US"/>
          </a:p>
        </p:txBody>
      </p:sp>
    </p:spTree>
    <p:extLst>
      <p:ext uri="{BB962C8B-B14F-4D97-AF65-F5344CB8AC3E}">
        <p14:creationId xmlns:p14="http://schemas.microsoft.com/office/powerpoint/2010/main" val="3762707503"/>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533</a:t>
            </a:fld>
            <a:endParaRPr lang="en-US"/>
          </a:p>
        </p:txBody>
      </p:sp>
    </p:spTree>
    <p:extLst>
      <p:ext uri="{BB962C8B-B14F-4D97-AF65-F5344CB8AC3E}">
        <p14:creationId xmlns:p14="http://schemas.microsoft.com/office/powerpoint/2010/main" val="2123893449"/>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534</a:t>
            </a:fld>
            <a:endParaRPr lang="en-US"/>
          </a:p>
        </p:txBody>
      </p:sp>
    </p:spTree>
    <p:extLst>
      <p:ext uri="{BB962C8B-B14F-4D97-AF65-F5344CB8AC3E}">
        <p14:creationId xmlns:p14="http://schemas.microsoft.com/office/powerpoint/2010/main" val="2684039874"/>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535</a:t>
            </a:fld>
            <a:endParaRPr lang="en-US"/>
          </a:p>
        </p:txBody>
      </p:sp>
    </p:spTree>
    <p:extLst>
      <p:ext uri="{BB962C8B-B14F-4D97-AF65-F5344CB8AC3E}">
        <p14:creationId xmlns:p14="http://schemas.microsoft.com/office/powerpoint/2010/main" val="3643643877"/>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536</a:t>
            </a:fld>
            <a:endParaRPr lang="en-US" dirty="0"/>
          </a:p>
        </p:txBody>
      </p:sp>
    </p:spTree>
    <p:extLst>
      <p:ext uri="{BB962C8B-B14F-4D97-AF65-F5344CB8AC3E}">
        <p14:creationId xmlns:p14="http://schemas.microsoft.com/office/powerpoint/2010/main" val="2721823984"/>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537</a:t>
            </a:fld>
            <a:endParaRPr lang="en-US" dirty="0"/>
          </a:p>
        </p:txBody>
      </p:sp>
    </p:spTree>
    <p:extLst>
      <p:ext uri="{BB962C8B-B14F-4D97-AF65-F5344CB8AC3E}">
        <p14:creationId xmlns:p14="http://schemas.microsoft.com/office/powerpoint/2010/main" val="1842718880"/>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538</a:t>
            </a:fld>
            <a:endParaRPr lang="en-US" dirty="0"/>
          </a:p>
        </p:txBody>
      </p:sp>
    </p:spTree>
    <p:extLst>
      <p:ext uri="{BB962C8B-B14F-4D97-AF65-F5344CB8AC3E}">
        <p14:creationId xmlns:p14="http://schemas.microsoft.com/office/powerpoint/2010/main" val="353948088"/>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539</a:t>
            </a:fld>
            <a:endParaRPr lang="en-US" dirty="0"/>
          </a:p>
        </p:txBody>
      </p:sp>
    </p:spTree>
    <p:extLst>
      <p:ext uri="{BB962C8B-B14F-4D97-AF65-F5344CB8AC3E}">
        <p14:creationId xmlns:p14="http://schemas.microsoft.com/office/powerpoint/2010/main" val="553138004"/>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540</a:t>
            </a:fld>
            <a:endParaRPr lang="en-US" dirty="0"/>
          </a:p>
        </p:txBody>
      </p:sp>
    </p:spTree>
    <p:extLst>
      <p:ext uri="{BB962C8B-B14F-4D97-AF65-F5344CB8AC3E}">
        <p14:creationId xmlns:p14="http://schemas.microsoft.com/office/powerpoint/2010/main" val="31473047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a:t>
            </a:fld>
            <a:endParaRPr lang="en-US"/>
          </a:p>
        </p:txBody>
      </p:sp>
    </p:spTree>
    <p:extLst>
      <p:ext uri="{BB962C8B-B14F-4D97-AF65-F5344CB8AC3E}">
        <p14:creationId xmlns:p14="http://schemas.microsoft.com/office/powerpoint/2010/main" val="595872811"/>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541</a:t>
            </a:fld>
            <a:endParaRPr lang="en-US" dirty="0"/>
          </a:p>
        </p:txBody>
      </p:sp>
    </p:spTree>
    <p:extLst>
      <p:ext uri="{BB962C8B-B14F-4D97-AF65-F5344CB8AC3E}">
        <p14:creationId xmlns:p14="http://schemas.microsoft.com/office/powerpoint/2010/main" val="2114013216"/>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542</a:t>
            </a:fld>
            <a:endParaRPr lang="en-US" dirty="0"/>
          </a:p>
        </p:txBody>
      </p:sp>
    </p:spTree>
    <p:extLst>
      <p:ext uri="{BB962C8B-B14F-4D97-AF65-F5344CB8AC3E}">
        <p14:creationId xmlns:p14="http://schemas.microsoft.com/office/powerpoint/2010/main" val="1854187400"/>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543</a:t>
            </a:fld>
            <a:endParaRPr lang="en-US" dirty="0"/>
          </a:p>
        </p:txBody>
      </p:sp>
    </p:spTree>
    <p:extLst>
      <p:ext uri="{BB962C8B-B14F-4D97-AF65-F5344CB8AC3E}">
        <p14:creationId xmlns:p14="http://schemas.microsoft.com/office/powerpoint/2010/main" val="770866934"/>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544</a:t>
            </a:fld>
            <a:endParaRPr lang="en-US" dirty="0"/>
          </a:p>
        </p:txBody>
      </p:sp>
    </p:spTree>
    <p:extLst>
      <p:ext uri="{BB962C8B-B14F-4D97-AF65-F5344CB8AC3E}">
        <p14:creationId xmlns:p14="http://schemas.microsoft.com/office/powerpoint/2010/main" val="811637293"/>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545</a:t>
            </a:fld>
            <a:endParaRPr lang="en-US" dirty="0"/>
          </a:p>
        </p:txBody>
      </p:sp>
    </p:spTree>
    <p:extLst>
      <p:ext uri="{BB962C8B-B14F-4D97-AF65-F5344CB8AC3E}">
        <p14:creationId xmlns:p14="http://schemas.microsoft.com/office/powerpoint/2010/main" val="45426041"/>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546</a:t>
            </a:fld>
            <a:endParaRPr lang="en-US" dirty="0"/>
          </a:p>
        </p:txBody>
      </p:sp>
    </p:spTree>
    <p:extLst>
      <p:ext uri="{BB962C8B-B14F-4D97-AF65-F5344CB8AC3E}">
        <p14:creationId xmlns:p14="http://schemas.microsoft.com/office/powerpoint/2010/main" val="623001063"/>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547</a:t>
            </a:fld>
            <a:endParaRPr lang="en-US" dirty="0"/>
          </a:p>
        </p:txBody>
      </p:sp>
    </p:spTree>
    <p:extLst>
      <p:ext uri="{BB962C8B-B14F-4D97-AF65-F5344CB8AC3E}">
        <p14:creationId xmlns:p14="http://schemas.microsoft.com/office/powerpoint/2010/main" val="1039459796"/>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548</a:t>
            </a:fld>
            <a:endParaRPr lang="en-US" dirty="0"/>
          </a:p>
        </p:txBody>
      </p:sp>
    </p:spTree>
    <p:extLst>
      <p:ext uri="{BB962C8B-B14F-4D97-AF65-F5344CB8AC3E}">
        <p14:creationId xmlns:p14="http://schemas.microsoft.com/office/powerpoint/2010/main" val="689616425"/>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549</a:t>
            </a:fld>
            <a:endParaRPr lang="en-US" dirty="0"/>
          </a:p>
        </p:txBody>
      </p:sp>
    </p:spTree>
    <p:extLst>
      <p:ext uri="{BB962C8B-B14F-4D97-AF65-F5344CB8AC3E}">
        <p14:creationId xmlns:p14="http://schemas.microsoft.com/office/powerpoint/2010/main" val="2855366406"/>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550</a:t>
            </a:fld>
            <a:endParaRPr lang="en-US" dirty="0"/>
          </a:p>
        </p:txBody>
      </p:sp>
    </p:spTree>
    <p:extLst>
      <p:ext uri="{BB962C8B-B14F-4D97-AF65-F5344CB8AC3E}">
        <p14:creationId xmlns:p14="http://schemas.microsoft.com/office/powerpoint/2010/main" val="40830715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a:t>
            </a:fld>
            <a:endParaRPr lang="en-US"/>
          </a:p>
        </p:txBody>
      </p:sp>
    </p:spTree>
    <p:extLst>
      <p:ext uri="{BB962C8B-B14F-4D97-AF65-F5344CB8AC3E}">
        <p14:creationId xmlns:p14="http://schemas.microsoft.com/office/powerpoint/2010/main" val="4281763261"/>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551</a:t>
            </a:fld>
            <a:endParaRPr lang="en-US" dirty="0"/>
          </a:p>
        </p:txBody>
      </p:sp>
    </p:spTree>
    <p:extLst>
      <p:ext uri="{BB962C8B-B14F-4D97-AF65-F5344CB8AC3E}">
        <p14:creationId xmlns:p14="http://schemas.microsoft.com/office/powerpoint/2010/main" val="2308964505"/>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552</a:t>
            </a:fld>
            <a:endParaRPr lang="en-US" dirty="0"/>
          </a:p>
        </p:txBody>
      </p:sp>
    </p:spTree>
    <p:extLst>
      <p:ext uri="{BB962C8B-B14F-4D97-AF65-F5344CB8AC3E}">
        <p14:creationId xmlns:p14="http://schemas.microsoft.com/office/powerpoint/2010/main" val="2930655022"/>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553</a:t>
            </a:fld>
            <a:endParaRPr lang="en-US" dirty="0"/>
          </a:p>
        </p:txBody>
      </p:sp>
    </p:spTree>
    <p:extLst>
      <p:ext uri="{BB962C8B-B14F-4D97-AF65-F5344CB8AC3E}">
        <p14:creationId xmlns:p14="http://schemas.microsoft.com/office/powerpoint/2010/main" val="1175476157"/>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554</a:t>
            </a:fld>
            <a:endParaRPr lang="en-US" dirty="0"/>
          </a:p>
        </p:txBody>
      </p:sp>
    </p:spTree>
    <p:extLst>
      <p:ext uri="{BB962C8B-B14F-4D97-AF65-F5344CB8AC3E}">
        <p14:creationId xmlns:p14="http://schemas.microsoft.com/office/powerpoint/2010/main" val="280446234"/>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555</a:t>
            </a:fld>
            <a:endParaRPr lang="en-US" dirty="0"/>
          </a:p>
        </p:txBody>
      </p:sp>
    </p:spTree>
    <p:extLst>
      <p:ext uri="{BB962C8B-B14F-4D97-AF65-F5344CB8AC3E}">
        <p14:creationId xmlns:p14="http://schemas.microsoft.com/office/powerpoint/2010/main" val="1684185236"/>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558</a:t>
            </a:fld>
            <a:endParaRPr lang="en-US"/>
          </a:p>
        </p:txBody>
      </p:sp>
    </p:spTree>
    <p:extLst>
      <p:ext uri="{BB962C8B-B14F-4D97-AF65-F5344CB8AC3E}">
        <p14:creationId xmlns:p14="http://schemas.microsoft.com/office/powerpoint/2010/main" val="1124407885"/>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559</a:t>
            </a:fld>
            <a:endParaRPr lang="en-US"/>
          </a:p>
        </p:txBody>
      </p:sp>
    </p:spTree>
    <p:extLst>
      <p:ext uri="{BB962C8B-B14F-4D97-AF65-F5344CB8AC3E}">
        <p14:creationId xmlns:p14="http://schemas.microsoft.com/office/powerpoint/2010/main" val="1468746875"/>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560</a:t>
            </a:fld>
            <a:endParaRPr lang="en-US"/>
          </a:p>
        </p:txBody>
      </p:sp>
    </p:spTree>
    <p:extLst>
      <p:ext uri="{BB962C8B-B14F-4D97-AF65-F5344CB8AC3E}">
        <p14:creationId xmlns:p14="http://schemas.microsoft.com/office/powerpoint/2010/main" val="917795189"/>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561</a:t>
            </a:fld>
            <a:endParaRPr lang="en-US"/>
          </a:p>
        </p:txBody>
      </p:sp>
    </p:spTree>
    <p:extLst>
      <p:ext uri="{BB962C8B-B14F-4D97-AF65-F5344CB8AC3E}">
        <p14:creationId xmlns:p14="http://schemas.microsoft.com/office/powerpoint/2010/main" val="2084906775"/>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562</a:t>
            </a:fld>
            <a:endParaRPr lang="en-US"/>
          </a:p>
        </p:txBody>
      </p:sp>
    </p:spTree>
    <p:extLst>
      <p:ext uri="{BB962C8B-B14F-4D97-AF65-F5344CB8AC3E}">
        <p14:creationId xmlns:p14="http://schemas.microsoft.com/office/powerpoint/2010/main" val="1044357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a:t>
            </a:fld>
            <a:endParaRPr lang="en-US"/>
          </a:p>
        </p:txBody>
      </p:sp>
    </p:spTree>
    <p:extLst>
      <p:ext uri="{BB962C8B-B14F-4D97-AF65-F5344CB8AC3E}">
        <p14:creationId xmlns:p14="http://schemas.microsoft.com/office/powerpoint/2010/main" val="2659135628"/>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563</a:t>
            </a:fld>
            <a:endParaRPr lang="en-US"/>
          </a:p>
        </p:txBody>
      </p:sp>
    </p:spTree>
    <p:extLst>
      <p:ext uri="{BB962C8B-B14F-4D97-AF65-F5344CB8AC3E}">
        <p14:creationId xmlns:p14="http://schemas.microsoft.com/office/powerpoint/2010/main" val="423993754"/>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564</a:t>
            </a:fld>
            <a:endParaRPr lang="en-US"/>
          </a:p>
        </p:txBody>
      </p:sp>
    </p:spTree>
    <p:extLst>
      <p:ext uri="{BB962C8B-B14F-4D97-AF65-F5344CB8AC3E}">
        <p14:creationId xmlns:p14="http://schemas.microsoft.com/office/powerpoint/2010/main" val="1303159721"/>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565</a:t>
            </a:fld>
            <a:endParaRPr lang="en-US"/>
          </a:p>
        </p:txBody>
      </p:sp>
    </p:spTree>
    <p:extLst>
      <p:ext uri="{BB962C8B-B14F-4D97-AF65-F5344CB8AC3E}">
        <p14:creationId xmlns:p14="http://schemas.microsoft.com/office/powerpoint/2010/main" val="3512193877"/>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566</a:t>
            </a:fld>
            <a:endParaRPr lang="en-US" dirty="0"/>
          </a:p>
        </p:txBody>
      </p:sp>
    </p:spTree>
    <p:extLst>
      <p:ext uri="{BB962C8B-B14F-4D97-AF65-F5344CB8AC3E}">
        <p14:creationId xmlns:p14="http://schemas.microsoft.com/office/powerpoint/2010/main" val="4180331189"/>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567</a:t>
            </a:fld>
            <a:endParaRPr lang="en-US" dirty="0"/>
          </a:p>
        </p:txBody>
      </p:sp>
    </p:spTree>
    <p:extLst>
      <p:ext uri="{BB962C8B-B14F-4D97-AF65-F5344CB8AC3E}">
        <p14:creationId xmlns:p14="http://schemas.microsoft.com/office/powerpoint/2010/main" val="2383710539"/>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568</a:t>
            </a:fld>
            <a:endParaRPr lang="en-US" dirty="0"/>
          </a:p>
        </p:txBody>
      </p:sp>
    </p:spTree>
    <p:extLst>
      <p:ext uri="{BB962C8B-B14F-4D97-AF65-F5344CB8AC3E}">
        <p14:creationId xmlns:p14="http://schemas.microsoft.com/office/powerpoint/2010/main" val="3932160482"/>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569</a:t>
            </a:fld>
            <a:endParaRPr lang="en-US" dirty="0"/>
          </a:p>
        </p:txBody>
      </p:sp>
    </p:spTree>
    <p:extLst>
      <p:ext uri="{BB962C8B-B14F-4D97-AF65-F5344CB8AC3E}">
        <p14:creationId xmlns:p14="http://schemas.microsoft.com/office/powerpoint/2010/main" val="2978273282"/>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570</a:t>
            </a:fld>
            <a:endParaRPr lang="en-US" dirty="0"/>
          </a:p>
        </p:txBody>
      </p:sp>
    </p:spTree>
    <p:extLst>
      <p:ext uri="{BB962C8B-B14F-4D97-AF65-F5344CB8AC3E}">
        <p14:creationId xmlns:p14="http://schemas.microsoft.com/office/powerpoint/2010/main" val="3432342521"/>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571</a:t>
            </a:fld>
            <a:endParaRPr lang="en-US" dirty="0"/>
          </a:p>
        </p:txBody>
      </p:sp>
    </p:spTree>
    <p:extLst>
      <p:ext uri="{BB962C8B-B14F-4D97-AF65-F5344CB8AC3E}">
        <p14:creationId xmlns:p14="http://schemas.microsoft.com/office/powerpoint/2010/main" val="1434410701"/>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572</a:t>
            </a:fld>
            <a:endParaRPr lang="en-US" dirty="0"/>
          </a:p>
        </p:txBody>
      </p:sp>
    </p:spTree>
    <p:extLst>
      <p:ext uri="{BB962C8B-B14F-4D97-AF65-F5344CB8AC3E}">
        <p14:creationId xmlns:p14="http://schemas.microsoft.com/office/powerpoint/2010/main" val="36537312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a:t>
            </a:fld>
            <a:endParaRPr lang="en-US"/>
          </a:p>
        </p:txBody>
      </p:sp>
    </p:spTree>
    <p:extLst>
      <p:ext uri="{BB962C8B-B14F-4D97-AF65-F5344CB8AC3E}">
        <p14:creationId xmlns:p14="http://schemas.microsoft.com/office/powerpoint/2010/main" val="2775204075"/>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573</a:t>
            </a:fld>
            <a:endParaRPr lang="en-US" dirty="0"/>
          </a:p>
        </p:txBody>
      </p:sp>
    </p:spTree>
    <p:extLst>
      <p:ext uri="{BB962C8B-B14F-4D97-AF65-F5344CB8AC3E}">
        <p14:creationId xmlns:p14="http://schemas.microsoft.com/office/powerpoint/2010/main" val="832879065"/>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574</a:t>
            </a:fld>
            <a:endParaRPr lang="en-US" dirty="0"/>
          </a:p>
        </p:txBody>
      </p:sp>
    </p:spTree>
    <p:extLst>
      <p:ext uri="{BB962C8B-B14F-4D97-AF65-F5344CB8AC3E}">
        <p14:creationId xmlns:p14="http://schemas.microsoft.com/office/powerpoint/2010/main" val="4136030151"/>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575</a:t>
            </a:fld>
            <a:endParaRPr lang="en-US" dirty="0"/>
          </a:p>
        </p:txBody>
      </p:sp>
    </p:spTree>
    <p:extLst>
      <p:ext uri="{BB962C8B-B14F-4D97-AF65-F5344CB8AC3E}">
        <p14:creationId xmlns:p14="http://schemas.microsoft.com/office/powerpoint/2010/main" val="2250393794"/>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576</a:t>
            </a:fld>
            <a:endParaRPr lang="en-US" dirty="0"/>
          </a:p>
        </p:txBody>
      </p:sp>
    </p:spTree>
    <p:extLst>
      <p:ext uri="{BB962C8B-B14F-4D97-AF65-F5344CB8AC3E}">
        <p14:creationId xmlns:p14="http://schemas.microsoft.com/office/powerpoint/2010/main" val="89319894"/>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577</a:t>
            </a:fld>
            <a:endParaRPr lang="en-US" dirty="0"/>
          </a:p>
        </p:txBody>
      </p:sp>
    </p:spTree>
    <p:extLst>
      <p:ext uri="{BB962C8B-B14F-4D97-AF65-F5344CB8AC3E}">
        <p14:creationId xmlns:p14="http://schemas.microsoft.com/office/powerpoint/2010/main" val="788001441"/>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578</a:t>
            </a:fld>
            <a:endParaRPr lang="en-US" dirty="0"/>
          </a:p>
        </p:txBody>
      </p:sp>
    </p:spTree>
    <p:extLst>
      <p:ext uri="{BB962C8B-B14F-4D97-AF65-F5344CB8AC3E}">
        <p14:creationId xmlns:p14="http://schemas.microsoft.com/office/powerpoint/2010/main" val="2297802765"/>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579</a:t>
            </a:fld>
            <a:endParaRPr lang="en-US" dirty="0"/>
          </a:p>
        </p:txBody>
      </p:sp>
    </p:spTree>
    <p:extLst>
      <p:ext uri="{BB962C8B-B14F-4D97-AF65-F5344CB8AC3E}">
        <p14:creationId xmlns:p14="http://schemas.microsoft.com/office/powerpoint/2010/main" val="3037931362"/>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582</a:t>
            </a:fld>
            <a:endParaRPr lang="en-US"/>
          </a:p>
        </p:txBody>
      </p:sp>
    </p:spTree>
    <p:extLst>
      <p:ext uri="{BB962C8B-B14F-4D97-AF65-F5344CB8AC3E}">
        <p14:creationId xmlns:p14="http://schemas.microsoft.com/office/powerpoint/2010/main" val="1482691024"/>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583</a:t>
            </a:fld>
            <a:endParaRPr lang="en-US"/>
          </a:p>
        </p:txBody>
      </p:sp>
    </p:spTree>
    <p:extLst>
      <p:ext uri="{BB962C8B-B14F-4D97-AF65-F5344CB8AC3E}">
        <p14:creationId xmlns:p14="http://schemas.microsoft.com/office/powerpoint/2010/main" val="1579831290"/>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584</a:t>
            </a:fld>
            <a:endParaRPr lang="en-US"/>
          </a:p>
        </p:txBody>
      </p:sp>
    </p:spTree>
    <p:extLst>
      <p:ext uri="{BB962C8B-B14F-4D97-AF65-F5344CB8AC3E}">
        <p14:creationId xmlns:p14="http://schemas.microsoft.com/office/powerpoint/2010/main" val="344986172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a:t>
            </a:fld>
            <a:endParaRPr lang="en-US"/>
          </a:p>
        </p:txBody>
      </p:sp>
    </p:spTree>
    <p:extLst>
      <p:ext uri="{BB962C8B-B14F-4D97-AF65-F5344CB8AC3E}">
        <p14:creationId xmlns:p14="http://schemas.microsoft.com/office/powerpoint/2010/main" val="1932848853"/>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585</a:t>
            </a:fld>
            <a:endParaRPr lang="en-US" dirty="0"/>
          </a:p>
        </p:txBody>
      </p:sp>
    </p:spTree>
    <p:extLst>
      <p:ext uri="{BB962C8B-B14F-4D97-AF65-F5344CB8AC3E}">
        <p14:creationId xmlns:p14="http://schemas.microsoft.com/office/powerpoint/2010/main" val="1647495948"/>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586</a:t>
            </a:fld>
            <a:endParaRPr lang="en-US" dirty="0"/>
          </a:p>
        </p:txBody>
      </p:sp>
    </p:spTree>
    <p:extLst>
      <p:ext uri="{BB962C8B-B14F-4D97-AF65-F5344CB8AC3E}">
        <p14:creationId xmlns:p14="http://schemas.microsoft.com/office/powerpoint/2010/main" val="884200775"/>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587</a:t>
            </a:fld>
            <a:endParaRPr lang="en-US" dirty="0"/>
          </a:p>
        </p:txBody>
      </p:sp>
    </p:spTree>
    <p:extLst>
      <p:ext uri="{BB962C8B-B14F-4D97-AF65-F5344CB8AC3E}">
        <p14:creationId xmlns:p14="http://schemas.microsoft.com/office/powerpoint/2010/main" val="250720205"/>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588</a:t>
            </a:fld>
            <a:endParaRPr lang="en-US" dirty="0"/>
          </a:p>
        </p:txBody>
      </p:sp>
    </p:spTree>
    <p:extLst>
      <p:ext uri="{BB962C8B-B14F-4D97-AF65-F5344CB8AC3E}">
        <p14:creationId xmlns:p14="http://schemas.microsoft.com/office/powerpoint/2010/main" val="1784376011"/>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589</a:t>
            </a:fld>
            <a:endParaRPr lang="en-US" dirty="0"/>
          </a:p>
        </p:txBody>
      </p:sp>
    </p:spTree>
    <p:extLst>
      <p:ext uri="{BB962C8B-B14F-4D97-AF65-F5344CB8AC3E}">
        <p14:creationId xmlns:p14="http://schemas.microsoft.com/office/powerpoint/2010/main" val="2287409209"/>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590</a:t>
            </a:fld>
            <a:endParaRPr lang="en-US" dirty="0"/>
          </a:p>
        </p:txBody>
      </p:sp>
    </p:spTree>
    <p:extLst>
      <p:ext uri="{BB962C8B-B14F-4D97-AF65-F5344CB8AC3E}">
        <p14:creationId xmlns:p14="http://schemas.microsoft.com/office/powerpoint/2010/main" val="223446710"/>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591</a:t>
            </a:fld>
            <a:endParaRPr lang="en-US" dirty="0"/>
          </a:p>
        </p:txBody>
      </p:sp>
    </p:spTree>
    <p:extLst>
      <p:ext uri="{BB962C8B-B14F-4D97-AF65-F5344CB8AC3E}">
        <p14:creationId xmlns:p14="http://schemas.microsoft.com/office/powerpoint/2010/main" val="1270074211"/>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592</a:t>
            </a:fld>
            <a:endParaRPr lang="en-US" dirty="0"/>
          </a:p>
        </p:txBody>
      </p:sp>
    </p:spTree>
    <p:extLst>
      <p:ext uri="{BB962C8B-B14F-4D97-AF65-F5344CB8AC3E}">
        <p14:creationId xmlns:p14="http://schemas.microsoft.com/office/powerpoint/2010/main" val="844862837"/>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593</a:t>
            </a:fld>
            <a:endParaRPr lang="en-US" dirty="0"/>
          </a:p>
        </p:txBody>
      </p:sp>
    </p:spTree>
    <p:extLst>
      <p:ext uri="{BB962C8B-B14F-4D97-AF65-F5344CB8AC3E}">
        <p14:creationId xmlns:p14="http://schemas.microsoft.com/office/powerpoint/2010/main" val="3640023912"/>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594</a:t>
            </a:fld>
            <a:endParaRPr lang="en-US" dirty="0"/>
          </a:p>
        </p:txBody>
      </p:sp>
    </p:spTree>
    <p:extLst>
      <p:ext uri="{BB962C8B-B14F-4D97-AF65-F5344CB8AC3E}">
        <p14:creationId xmlns:p14="http://schemas.microsoft.com/office/powerpoint/2010/main" val="366840345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a:t>
            </a:fld>
            <a:endParaRPr lang="en-US"/>
          </a:p>
        </p:txBody>
      </p:sp>
    </p:spTree>
    <p:extLst>
      <p:ext uri="{BB962C8B-B14F-4D97-AF65-F5344CB8AC3E}">
        <p14:creationId xmlns:p14="http://schemas.microsoft.com/office/powerpoint/2010/main" val="2687554579"/>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595</a:t>
            </a:fld>
            <a:endParaRPr lang="en-US" dirty="0"/>
          </a:p>
        </p:txBody>
      </p:sp>
    </p:spTree>
    <p:extLst>
      <p:ext uri="{BB962C8B-B14F-4D97-AF65-F5344CB8AC3E}">
        <p14:creationId xmlns:p14="http://schemas.microsoft.com/office/powerpoint/2010/main" val="400541605"/>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596</a:t>
            </a:fld>
            <a:endParaRPr lang="en-US" dirty="0"/>
          </a:p>
        </p:txBody>
      </p:sp>
    </p:spTree>
    <p:extLst>
      <p:ext uri="{BB962C8B-B14F-4D97-AF65-F5344CB8AC3E}">
        <p14:creationId xmlns:p14="http://schemas.microsoft.com/office/powerpoint/2010/main" val="2596817659"/>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597</a:t>
            </a:fld>
            <a:endParaRPr lang="en-US" dirty="0"/>
          </a:p>
        </p:txBody>
      </p:sp>
    </p:spTree>
    <p:extLst>
      <p:ext uri="{BB962C8B-B14F-4D97-AF65-F5344CB8AC3E}">
        <p14:creationId xmlns:p14="http://schemas.microsoft.com/office/powerpoint/2010/main" val="518109280"/>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598</a:t>
            </a:fld>
            <a:endParaRPr lang="en-US" dirty="0"/>
          </a:p>
        </p:txBody>
      </p:sp>
    </p:spTree>
    <p:extLst>
      <p:ext uri="{BB962C8B-B14F-4D97-AF65-F5344CB8AC3E}">
        <p14:creationId xmlns:p14="http://schemas.microsoft.com/office/powerpoint/2010/main" val="2527713769"/>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599</a:t>
            </a:fld>
            <a:endParaRPr lang="en-US" dirty="0"/>
          </a:p>
        </p:txBody>
      </p:sp>
    </p:spTree>
    <p:extLst>
      <p:ext uri="{BB962C8B-B14F-4D97-AF65-F5344CB8AC3E}">
        <p14:creationId xmlns:p14="http://schemas.microsoft.com/office/powerpoint/2010/main" val="3175368179"/>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600</a:t>
            </a:fld>
            <a:endParaRPr lang="en-US" dirty="0"/>
          </a:p>
        </p:txBody>
      </p:sp>
    </p:spTree>
    <p:extLst>
      <p:ext uri="{BB962C8B-B14F-4D97-AF65-F5344CB8AC3E}">
        <p14:creationId xmlns:p14="http://schemas.microsoft.com/office/powerpoint/2010/main" val="3461256154"/>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601</a:t>
            </a:fld>
            <a:endParaRPr lang="en-US" dirty="0"/>
          </a:p>
        </p:txBody>
      </p:sp>
    </p:spTree>
    <p:extLst>
      <p:ext uri="{BB962C8B-B14F-4D97-AF65-F5344CB8AC3E}">
        <p14:creationId xmlns:p14="http://schemas.microsoft.com/office/powerpoint/2010/main" val="4181598180"/>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602</a:t>
            </a:fld>
            <a:endParaRPr lang="en-US" dirty="0"/>
          </a:p>
        </p:txBody>
      </p:sp>
    </p:spTree>
    <p:extLst>
      <p:ext uri="{BB962C8B-B14F-4D97-AF65-F5344CB8AC3E}">
        <p14:creationId xmlns:p14="http://schemas.microsoft.com/office/powerpoint/2010/main" val="4141748896"/>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603</a:t>
            </a:fld>
            <a:endParaRPr lang="en-US" dirty="0"/>
          </a:p>
        </p:txBody>
      </p:sp>
    </p:spTree>
    <p:extLst>
      <p:ext uri="{BB962C8B-B14F-4D97-AF65-F5344CB8AC3E}">
        <p14:creationId xmlns:p14="http://schemas.microsoft.com/office/powerpoint/2010/main" val="1331581159"/>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604</a:t>
            </a:fld>
            <a:endParaRPr lang="en-US" dirty="0"/>
          </a:p>
        </p:txBody>
      </p:sp>
    </p:spTree>
    <p:extLst>
      <p:ext uri="{BB962C8B-B14F-4D97-AF65-F5344CB8AC3E}">
        <p14:creationId xmlns:p14="http://schemas.microsoft.com/office/powerpoint/2010/main" val="37764662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a:t>
            </a:fld>
            <a:endParaRPr lang="en-US"/>
          </a:p>
        </p:txBody>
      </p:sp>
    </p:spTree>
    <p:extLst>
      <p:ext uri="{BB962C8B-B14F-4D97-AF65-F5344CB8AC3E}">
        <p14:creationId xmlns:p14="http://schemas.microsoft.com/office/powerpoint/2010/main" val="1342869328"/>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605</a:t>
            </a:fld>
            <a:endParaRPr lang="en-US" dirty="0"/>
          </a:p>
        </p:txBody>
      </p:sp>
    </p:spTree>
    <p:extLst>
      <p:ext uri="{BB962C8B-B14F-4D97-AF65-F5344CB8AC3E}">
        <p14:creationId xmlns:p14="http://schemas.microsoft.com/office/powerpoint/2010/main" val="772702608"/>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606</a:t>
            </a:fld>
            <a:endParaRPr lang="en-US" dirty="0"/>
          </a:p>
        </p:txBody>
      </p:sp>
    </p:spTree>
    <p:extLst>
      <p:ext uri="{BB962C8B-B14F-4D97-AF65-F5344CB8AC3E}">
        <p14:creationId xmlns:p14="http://schemas.microsoft.com/office/powerpoint/2010/main" val="2977615303"/>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607</a:t>
            </a:fld>
            <a:endParaRPr lang="en-US" dirty="0"/>
          </a:p>
        </p:txBody>
      </p:sp>
    </p:spTree>
    <p:extLst>
      <p:ext uri="{BB962C8B-B14F-4D97-AF65-F5344CB8AC3E}">
        <p14:creationId xmlns:p14="http://schemas.microsoft.com/office/powerpoint/2010/main" val="2672113297"/>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608</a:t>
            </a:fld>
            <a:endParaRPr lang="en-US" dirty="0"/>
          </a:p>
        </p:txBody>
      </p:sp>
    </p:spTree>
    <p:extLst>
      <p:ext uri="{BB962C8B-B14F-4D97-AF65-F5344CB8AC3E}">
        <p14:creationId xmlns:p14="http://schemas.microsoft.com/office/powerpoint/2010/main" val="928188446"/>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609</a:t>
            </a:fld>
            <a:endParaRPr lang="en-US" dirty="0"/>
          </a:p>
        </p:txBody>
      </p:sp>
    </p:spTree>
    <p:extLst>
      <p:ext uri="{BB962C8B-B14F-4D97-AF65-F5344CB8AC3E}">
        <p14:creationId xmlns:p14="http://schemas.microsoft.com/office/powerpoint/2010/main" val="1583381831"/>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610</a:t>
            </a:fld>
            <a:endParaRPr lang="en-US" dirty="0"/>
          </a:p>
        </p:txBody>
      </p:sp>
    </p:spTree>
    <p:extLst>
      <p:ext uri="{BB962C8B-B14F-4D97-AF65-F5344CB8AC3E}">
        <p14:creationId xmlns:p14="http://schemas.microsoft.com/office/powerpoint/2010/main" val="1787399553"/>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611</a:t>
            </a:fld>
            <a:endParaRPr lang="en-US" dirty="0"/>
          </a:p>
        </p:txBody>
      </p:sp>
    </p:spTree>
    <p:extLst>
      <p:ext uri="{BB962C8B-B14F-4D97-AF65-F5344CB8AC3E}">
        <p14:creationId xmlns:p14="http://schemas.microsoft.com/office/powerpoint/2010/main" val="2661513296"/>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612</a:t>
            </a:fld>
            <a:endParaRPr lang="en-US" dirty="0"/>
          </a:p>
        </p:txBody>
      </p:sp>
    </p:spTree>
    <p:extLst>
      <p:ext uri="{BB962C8B-B14F-4D97-AF65-F5344CB8AC3E}">
        <p14:creationId xmlns:p14="http://schemas.microsoft.com/office/powerpoint/2010/main" val="2538089981"/>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613</a:t>
            </a:fld>
            <a:endParaRPr lang="en-US" dirty="0"/>
          </a:p>
        </p:txBody>
      </p:sp>
    </p:spTree>
    <p:extLst>
      <p:ext uri="{BB962C8B-B14F-4D97-AF65-F5344CB8AC3E}">
        <p14:creationId xmlns:p14="http://schemas.microsoft.com/office/powerpoint/2010/main" val="1035882727"/>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614</a:t>
            </a:fld>
            <a:endParaRPr lang="en-US" dirty="0"/>
          </a:p>
        </p:txBody>
      </p:sp>
    </p:spTree>
    <p:extLst>
      <p:ext uri="{BB962C8B-B14F-4D97-AF65-F5344CB8AC3E}">
        <p14:creationId xmlns:p14="http://schemas.microsoft.com/office/powerpoint/2010/main" val="422075385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a:t>
            </a:fld>
            <a:endParaRPr lang="en-US"/>
          </a:p>
        </p:txBody>
      </p:sp>
    </p:spTree>
    <p:extLst>
      <p:ext uri="{BB962C8B-B14F-4D97-AF65-F5344CB8AC3E}">
        <p14:creationId xmlns:p14="http://schemas.microsoft.com/office/powerpoint/2010/main" val="2426031211"/>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617</a:t>
            </a:fld>
            <a:endParaRPr lang="en-US"/>
          </a:p>
        </p:txBody>
      </p:sp>
    </p:spTree>
    <p:extLst>
      <p:ext uri="{BB962C8B-B14F-4D97-AF65-F5344CB8AC3E}">
        <p14:creationId xmlns:p14="http://schemas.microsoft.com/office/powerpoint/2010/main" val="4054186027"/>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618</a:t>
            </a:fld>
            <a:endParaRPr lang="en-US"/>
          </a:p>
        </p:txBody>
      </p:sp>
    </p:spTree>
    <p:extLst>
      <p:ext uri="{BB962C8B-B14F-4D97-AF65-F5344CB8AC3E}">
        <p14:creationId xmlns:p14="http://schemas.microsoft.com/office/powerpoint/2010/main" val="2805426290"/>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619</a:t>
            </a:fld>
            <a:endParaRPr lang="en-US"/>
          </a:p>
        </p:txBody>
      </p:sp>
    </p:spTree>
    <p:extLst>
      <p:ext uri="{BB962C8B-B14F-4D97-AF65-F5344CB8AC3E}">
        <p14:creationId xmlns:p14="http://schemas.microsoft.com/office/powerpoint/2010/main" val="1356832199"/>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620</a:t>
            </a:fld>
            <a:endParaRPr lang="en-US"/>
          </a:p>
        </p:txBody>
      </p:sp>
    </p:spTree>
    <p:extLst>
      <p:ext uri="{BB962C8B-B14F-4D97-AF65-F5344CB8AC3E}">
        <p14:creationId xmlns:p14="http://schemas.microsoft.com/office/powerpoint/2010/main" val="3673145745"/>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621</a:t>
            </a:fld>
            <a:endParaRPr lang="en-US"/>
          </a:p>
        </p:txBody>
      </p:sp>
    </p:spTree>
    <p:extLst>
      <p:ext uri="{BB962C8B-B14F-4D97-AF65-F5344CB8AC3E}">
        <p14:creationId xmlns:p14="http://schemas.microsoft.com/office/powerpoint/2010/main" val="2521410428"/>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622</a:t>
            </a:fld>
            <a:endParaRPr lang="en-US"/>
          </a:p>
        </p:txBody>
      </p:sp>
    </p:spTree>
    <p:extLst>
      <p:ext uri="{BB962C8B-B14F-4D97-AF65-F5344CB8AC3E}">
        <p14:creationId xmlns:p14="http://schemas.microsoft.com/office/powerpoint/2010/main" val="1232396568"/>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623</a:t>
            </a:fld>
            <a:endParaRPr lang="en-US"/>
          </a:p>
        </p:txBody>
      </p:sp>
    </p:spTree>
    <p:extLst>
      <p:ext uri="{BB962C8B-B14F-4D97-AF65-F5344CB8AC3E}">
        <p14:creationId xmlns:p14="http://schemas.microsoft.com/office/powerpoint/2010/main" val="3737314272"/>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624</a:t>
            </a:fld>
            <a:endParaRPr lang="en-US"/>
          </a:p>
        </p:txBody>
      </p:sp>
    </p:spTree>
    <p:extLst>
      <p:ext uri="{BB962C8B-B14F-4D97-AF65-F5344CB8AC3E}">
        <p14:creationId xmlns:p14="http://schemas.microsoft.com/office/powerpoint/2010/main" val="2836170114"/>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625</a:t>
            </a:fld>
            <a:endParaRPr lang="en-US"/>
          </a:p>
        </p:txBody>
      </p:sp>
    </p:spTree>
    <p:extLst>
      <p:ext uri="{BB962C8B-B14F-4D97-AF65-F5344CB8AC3E}">
        <p14:creationId xmlns:p14="http://schemas.microsoft.com/office/powerpoint/2010/main" val="1824616882"/>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626</a:t>
            </a:fld>
            <a:endParaRPr lang="en-US"/>
          </a:p>
        </p:txBody>
      </p:sp>
    </p:spTree>
    <p:extLst>
      <p:ext uri="{BB962C8B-B14F-4D97-AF65-F5344CB8AC3E}">
        <p14:creationId xmlns:p14="http://schemas.microsoft.com/office/powerpoint/2010/main" val="17417756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a:t>
            </a:fld>
            <a:endParaRPr lang="en-US"/>
          </a:p>
        </p:txBody>
      </p:sp>
    </p:spTree>
    <p:extLst>
      <p:ext uri="{BB962C8B-B14F-4D97-AF65-F5344CB8AC3E}">
        <p14:creationId xmlns:p14="http://schemas.microsoft.com/office/powerpoint/2010/main" val="2056685547"/>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627</a:t>
            </a:fld>
            <a:endParaRPr lang="en-US"/>
          </a:p>
        </p:txBody>
      </p:sp>
    </p:spTree>
    <p:extLst>
      <p:ext uri="{BB962C8B-B14F-4D97-AF65-F5344CB8AC3E}">
        <p14:creationId xmlns:p14="http://schemas.microsoft.com/office/powerpoint/2010/main" val="984874600"/>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628</a:t>
            </a:fld>
            <a:endParaRPr lang="en-US"/>
          </a:p>
        </p:txBody>
      </p:sp>
    </p:spTree>
    <p:extLst>
      <p:ext uri="{BB962C8B-B14F-4D97-AF65-F5344CB8AC3E}">
        <p14:creationId xmlns:p14="http://schemas.microsoft.com/office/powerpoint/2010/main" val="3128077224"/>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629</a:t>
            </a:fld>
            <a:endParaRPr lang="en-US"/>
          </a:p>
        </p:txBody>
      </p:sp>
    </p:spTree>
    <p:extLst>
      <p:ext uri="{BB962C8B-B14F-4D97-AF65-F5344CB8AC3E}">
        <p14:creationId xmlns:p14="http://schemas.microsoft.com/office/powerpoint/2010/main" val="2041131734"/>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630</a:t>
            </a:fld>
            <a:endParaRPr lang="en-US"/>
          </a:p>
        </p:txBody>
      </p:sp>
    </p:spTree>
    <p:extLst>
      <p:ext uri="{BB962C8B-B14F-4D97-AF65-F5344CB8AC3E}">
        <p14:creationId xmlns:p14="http://schemas.microsoft.com/office/powerpoint/2010/main" val="2170753864"/>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631</a:t>
            </a:fld>
            <a:endParaRPr lang="en-US"/>
          </a:p>
        </p:txBody>
      </p:sp>
    </p:spTree>
    <p:extLst>
      <p:ext uri="{BB962C8B-B14F-4D97-AF65-F5344CB8AC3E}">
        <p14:creationId xmlns:p14="http://schemas.microsoft.com/office/powerpoint/2010/main" val="2552649977"/>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632</a:t>
            </a:fld>
            <a:endParaRPr lang="en-US"/>
          </a:p>
        </p:txBody>
      </p:sp>
    </p:spTree>
    <p:extLst>
      <p:ext uri="{BB962C8B-B14F-4D97-AF65-F5344CB8AC3E}">
        <p14:creationId xmlns:p14="http://schemas.microsoft.com/office/powerpoint/2010/main" val="1600198507"/>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633</a:t>
            </a:fld>
            <a:endParaRPr lang="en-US"/>
          </a:p>
        </p:txBody>
      </p:sp>
    </p:spTree>
    <p:extLst>
      <p:ext uri="{BB962C8B-B14F-4D97-AF65-F5344CB8AC3E}">
        <p14:creationId xmlns:p14="http://schemas.microsoft.com/office/powerpoint/2010/main" val="1548340543"/>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634</a:t>
            </a:fld>
            <a:endParaRPr lang="en-US"/>
          </a:p>
        </p:txBody>
      </p:sp>
    </p:spTree>
    <p:extLst>
      <p:ext uri="{BB962C8B-B14F-4D97-AF65-F5344CB8AC3E}">
        <p14:creationId xmlns:p14="http://schemas.microsoft.com/office/powerpoint/2010/main" val="3034514637"/>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635</a:t>
            </a:fld>
            <a:endParaRPr lang="en-US"/>
          </a:p>
        </p:txBody>
      </p:sp>
    </p:spTree>
    <p:extLst>
      <p:ext uri="{BB962C8B-B14F-4D97-AF65-F5344CB8AC3E}">
        <p14:creationId xmlns:p14="http://schemas.microsoft.com/office/powerpoint/2010/main" val="1597865349"/>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636</a:t>
            </a:fld>
            <a:endParaRPr lang="en-US"/>
          </a:p>
        </p:txBody>
      </p:sp>
    </p:spTree>
    <p:extLst>
      <p:ext uri="{BB962C8B-B14F-4D97-AF65-F5344CB8AC3E}">
        <p14:creationId xmlns:p14="http://schemas.microsoft.com/office/powerpoint/2010/main" val="6910454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a:t>
            </a:fld>
            <a:endParaRPr lang="en-US"/>
          </a:p>
        </p:txBody>
      </p:sp>
    </p:spTree>
    <p:extLst>
      <p:ext uri="{BB962C8B-B14F-4D97-AF65-F5344CB8AC3E}">
        <p14:creationId xmlns:p14="http://schemas.microsoft.com/office/powerpoint/2010/main" val="203725018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a:t>
            </a:fld>
            <a:endParaRPr lang="en-US" dirty="0"/>
          </a:p>
        </p:txBody>
      </p:sp>
    </p:spTree>
    <p:extLst>
      <p:ext uri="{BB962C8B-B14F-4D97-AF65-F5344CB8AC3E}">
        <p14:creationId xmlns:p14="http://schemas.microsoft.com/office/powerpoint/2010/main" val="800591138"/>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637</a:t>
            </a:fld>
            <a:endParaRPr lang="en-US"/>
          </a:p>
        </p:txBody>
      </p:sp>
    </p:spTree>
    <p:extLst>
      <p:ext uri="{BB962C8B-B14F-4D97-AF65-F5344CB8AC3E}">
        <p14:creationId xmlns:p14="http://schemas.microsoft.com/office/powerpoint/2010/main" val="4244158127"/>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638</a:t>
            </a:fld>
            <a:endParaRPr lang="en-US"/>
          </a:p>
        </p:txBody>
      </p:sp>
    </p:spTree>
    <p:extLst>
      <p:ext uri="{BB962C8B-B14F-4D97-AF65-F5344CB8AC3E}">
        <p14:creationId xmlns:p14="http://schemas.microsoft.com/office/powerpoint/2010/main" val="1308781181"/>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639</a:t>
            </a:fld>
            <a:endParaRPr lang="en-US"/>
          </a:p>
        </p:txBody>
      </p:sp>
    </p:spTree>
    <p:extLst>
      <p:ext uri="{BB962C8B-B14F-4D97-AF65-F5344CB8AC3E}">
        <p14:creationId xmlns:p14="http://schemas.microsoft.com/office/powerpoint/2010/main" val="3310070936"/>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640</a:t>
            </a:fld>
            <a:endParaRPr lang="en-US"/>
          </a:p>
        </p:txBody>
      </p:sp>
    </p:spTree>
    <p:extLst>
      <p:ext uri="{BB962C8B-B14F-4D97-AF65-F5344CB8AC3E}">
        <p14:creationId xmlns:p14="http://schemas.microsoft.com/office/powerpoint/2010/main" val="4170874386"/>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641</a:t>
            </a:fld>
            <a:endParaRPr lang="en-US"/>
          </a:p>
        </p:txBody>
      </p:sp>
    </p:spTree>
    <p:extLst>
      <p:ext uri="{BB962C8B-B14F-4D97-AF65-F5344CB8AC3E}">
        <p14:creationId xmlns:p14="http://schemas.microsoft.com/office/powerpoint/2010/main" val="2785789115"/>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642</a:t>
            </a:fld>
            <a:endParaRPr lang="en-US"/>
          </a:p>
        </p:txBody>
      </p:sp>
    </p:spTree>
    <p:extLst>
      <p:ext uri="{BB962C8B-B14F-4D97-AF65-F5344CB8AC3E}">
        <p14:creationId xmlns:p14="http://schemas.microsoft.com/office/powerpoint/2010/main" val="4024350332"/>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643</a:t>
            </a:fld>
            <a:endParaRPr lang="en-US"/>
          </a:p>
        </p:txBody>
      </p:sp>
    </p:spTree>
    <p:extLst>
      <p:ext uri="{BB962C8B-B14F-4D97-AF65-F5344CB8AC3E}">
        <p14:creationId xmlns:p14="http://schemas.microsoft.com/office/powerpoint/2010/main" val="2560406872"/>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644</a:t>
            </a:fld>
            <a:endParaRPr lang="en-US"/>
          </a:p>
        </p:txBody>
      </p:sp>
    </p:spTree>
    <p:extLst>
      <p:ext uri="{BB962C8B-B14F-4D97-AF65-F5344CB8AC3E}">
        <p14:creationId xmlns:p14="http://schemas.microsoft.com/office/powerpoint/2010/main" val="2529308589"/>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645</a:t>
            </a:fld>
            <a:endParaRPr lang="en-US"/>
          </a:p>
        </p:txBody>
      </p:sp>
    </p:spTree>
    <p:extLst>
      <p:ext uri="{BB962C8B-B14F-4D97-AF65-F5344CB8AC3E}">
        <p14:creationId xmlns:p14="http://schemas.microsoft.com/office/powerpoint/2010/main" val="906353763"/>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646</a:t>
            </a:fld>
            <a:endParaRPr lang="en-US"/>
          </a:p>
        </p:txBody>
      </p:sp>
    </p:spTree>
    <p:extLst>
      <p:ext uri="{BB962C8B-B14F-4D97-AF65-F5344CB8AC3E}">
        <p14:creationId xmlns:p14="http://schemas.microsoft.com/office/powerpoint/2010/main" val="15157939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a:t>
            </a:fld>
            <a:endParaRPr lang="en-US" dirty="0"/>
          </a:p>
        </p:txBody>
      </p:sp>
    </p:spTree>
    <p:extLst>
      <p:ext uri="{BB962C8B-B14F-4D97-AF65-F5344CB8AC3E}">
        <p14:creationId xmlns:p14="http://schemas.microsoft.com/office/powerpoint/2010/main" val="1693807856"/>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647</a:t>
            </a:fld>
            <a:endParaRPr lang="en-US" dirty="0"/>
          </a:p>
        </p:txBody>
      </p:sp>
    </p:spTree>
    <p:extLst>
      <p:ext uri="{BB962C8B-B14F-4D97-AF65-F5344CB8AC3E}">
        <p14:creationId xmlns:p14="http://schemas.microsoft.com/office/powerpoint/2010/main" val="2712577158"/>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648</a:t>
            </a:fld>
            <a:endParaRPr lang="en-US" dirty="0"/>
          </a:p>
        </p:txBody>
      </p:sp>
    </p:spTree>
    <p:extLst>
      <p:ext uri="{BB962C8B-B14F-4D97-AF65-F5344CB8AC3E}">
        <p14:creationId xmlns:p14="http://schemas.microsoft.com/office/powerpoint/2010/main" val="1163053356"/>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649</a:t>
            </a:fld>
            <a:endParaRPr lang="en-US" dirty="0"/>
          </a:p>
        </p:txBody>
      </p:sp>
    </p:spTree>
    <p:extLst>
      <p:ext uri="{BB962C8B-B14F-4D97-AF65-F5344CB8AC3E}">
        <p14:creationId xmlns:p14="http://schemas.microsoft.com/office/powerpoint/2010/main" val="4149979562"/>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650</a:t>
            </a:fld>
            <a:endParaRPr lang="en-US" dirty="0"/>
          </a:p>
        </p:txBody>
      </p:sp>
    </p:spTree>
    <p:extLst>
      <p:ext uri="{BB962C8B-B14F-4D97-AF65-F5344CB8AC3E}">
        <p14:creationId xmlns:p14="http://schemas.microsoft.com/office/powerpoint/2010/main" val="2428573144"/>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651</a:t>
            </a:fld>
            <a:endParaRPr lang="en-US" dirty="0"/>
          </a:p>
        </p:txBody>
      </p:sp>
    </p:spTree>
    <p:extLst>
      <p:ext uri="{BB962C8B-B14F-4D97-AF65-F5344CB8AC3E}">
        <p14:creationId xmlns:p14="http://schemas.microsoft.com/office/powerpoint/2010/main" val="2774157545"/>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652</a:t>
            </a:fld>
            <a:endParaRPr lang="en-US" dirty="0"/>
          </a:p>
        </p:txBody>
      </p:sp>
    </p:spTree>
    <p:extLst>
      <p:ext uri="{BB962C8B-B14F-4D97-AF65-F5344CB8AC3E}">
        <p14:creationId xmlns:p14="http://schemas.microsoft.com/office/powerpoint/2010/main" val="3926460564"/>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653</a:t>
            </a:fld>
            <a:endParaRPr lang="en-US" dirty="0"/>
          </a:p>
        </p:txBody>
      </p:sp>
    </p:spTree>
    <p:extLst>
      <p:ext uri="{BB962C8B-B14F-4D97-AF65-F5344CB8AC3E}">
        <p14:creationId xmlns:p14="http://schemas.microsoft.com/office/powerpoint/2010/main" val="4068326431"/>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654</a:t>
            </a:fld>
            <a:endParaRPr lang="en-US" dirty="0"/>
          </a:p>
        </p:txBody>
      </p:sp>
    </p:spTree>
    <p:extLst>
      <p:ext uri="{BB962C8B-B14F-4D97-AF65-F5344CB8AC3E}">
        <p14:creationId xmlns:p14="http://schemas.microsoft.com/office/powerpoint/2010/main" val="4112373499"/>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655</a:t>
            </a:fld>
            <a:endParaRPr lang="en-US" dirty="0"/>
          </a:p>
        </p:txBody>
      </p:sp>
    </p:spTree>
    <p:extLst>
      <p:ext uri="{BB962C8B-B14F-4D97-AF65-F5344CB8AC3E}">
        <p14:creationId xmlns:p14="http://schemas.microsoft.com/office/powerpoint/2010/main" val="1285048675"/>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656</a:t>
            </a:fld>
            <a:endParaRPr lang="en-US" dirty="0"/>
          </a:p>
        </p:txBody>
      </p:sp>
    </p:spTree>
    <p:extLst>
      <p:ext uri="{BB962C8B-B14F-4D97-AF65-F5344CB8AC3E}">
        <p14:creationId xmlns:p14="http://schemas.microsoft.com/office/powerpoint/2010/main" val="13810548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a:t>
            </a:fld>
            <a:endParaRPr lang="en-US" dirty="0"/>
          </a:p>
        </p:txBody>
      </p:sp>
    </p:spTree>
    <p:extLst>
      <p:ext uri="{BB962C8B-B14F-4D97-AF65-F5344CB8AC3E}">
        <p14:creationId xmlns:p14="http://schemas.microsoft.com/office/powerpoint/2010/main" val="3818861647"/>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657</a:t>
            </a:fld>
            <a:endParaRPr lang="en-US" dirty="0"/>
          </a:p>
        </p:txBody>
      </p:sp>
    </p:spTree>
    <p:extLst>
      <p:ext uri="{BB962C8B-B14F-4D97-AF65-F5344CB8AC3E}">
        <p14:creationId xmlns:p14="http://schemas.microsoft.com/office/powerpoint/2010/main" val="3099676269"/>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658</a:t>
            </a:fld>
            <a:endParaRPr lang="en-US" dirty="0"/>
          </a:p>
        </p:txBody>
      </p:sp>
    </p:spTree>
    <p:extLst>
      <p:ext uri="{BB962C8B-B14F-4D97-AF65-F5344CB8AC3E}">
        <p14:creationId xmlns:p14="http://schemas.microsoft.com/office/powerpoint/2010/main" val="2491729962"/>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659</a:t>
            </a:fld>
            <a:endParaRPr lang="en-US" dirty="0"/>
          </a:p>
        </p:txBody>
      </p:sp>
    </p:spTree>
    <p:extLst>
      <p:ext uri="{BB962C8B-B14F-4D97-AF65-F5344CB8AC3E}">
        <p14:creationId xmlns:p14="http://schemas.microsoft.com/office/powerpoint/2010/main" val="3075991294"/>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660</a:t>
            </a:fld>
            <a:endParaRPr lang="en-US" dirty="0"/>
          </a:p>
        </p:txBody>
      </p:sp>
    </p:spTree>
    <p:extLst>
      <p:ext uri="{BB962C8B-B14F-4D97-AF65-F5344CB8AC3E}">
        <p14:creationId xmlns:p14="http://schemas.microsoft.com/office/powerpoint/2010/main" val="1175296712"/>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661</a:t>
            </a:fld>
            <a:endParaRPr lang="en-US" dirty="0"/>
          </a:p>
        </p:txBody>
      </p:sp>
    </p:spTree>
    <p:extLst>
      <p:ext uri="{BB962C8B-B14F-4D97-AF65-F5344CB8AC3E}">
        <p14:creationId xmlns:p14="http://schemas.microsoft.com/office/powerpoint/2010/main" val="1380172359"/>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662</a:t>
            </a:fld>
            <a:endParaRPr lang="en-US" dirty="0"/>
          </a:p>
        </p:txBody>
      </p:sp>
    </p:spTree>
    <p:extLst>
      <p:ext uri="{BB962C8B-B14F-4D97-AF65-F5344CB8AC3E}">
        <p14:creationId xmlns:p14="http://schemas.microsoft.com/office/powerpoint/2010/main" val="1078891922"/>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663</a:t>
            </a:fld>
            <a:endParaRPr lang="en-US" dirty="0"/>
          </a:p>
        </p:txBody>
      </p:sp>
    </p:spTree>
    <p:extLst>
      <p:ext uri="{BB962C8B-B14F-4D97-AF65-F5344CB8AC3E}">
        <p14:creationId xmlns:p14="http://schemas.microsoft.com/office/powerpoint/2010/main" val="3164723203"/>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664</a:t>
            </a:fld>
            <a:endParaRPr lang="en-US" dirty="0"/>
          </a:p>
        </p:txBody>
      </p:sp>
    </p:spTree>
    <p:extLst>
      <p:ext uri="{BB962C8B-B14F-4D97-AF65-F5344CB8AC3E}">
        <p14:creationId xmlns:p14="http://schemas.microsoft.com/office/powerpoint/2010/main" val="2080112310"/>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665</a:t>
            </a:fld>
            <a:endParaRPr lang="en-US" dirty="0"/>
          </a:p>
        </p:txBody>
      </p:sp>
    </p:spTree>
    <p:extLst>
      <p:ext uri="{BB962C8B-B14F-4D97-AF65-F5344CB8AC3E}">
        <p14:creationId xmlns:p14="http://schemas.microsoft.com/office/powerpoint/2010/main" val="167731333"/>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668</a:t>
            </a:fld>
            <a:endParaRPr lang="en-US"/>
          </a:p>
        </p:txBody>
      </p:sp>
    </p:spTree>
    <p:extLst>
      <p:ext uri="{BB962C8B-B14F-4D97-AF65-F5344CB8AC3E}">
        <p14:creationId xmlns:p14="http://schemas.microsoft.com/office/powerpoint/2010/main" val="17449670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a:t>
            </a:fld>
            <a:endParaRPr lang="en-US" dirty="0"/>
          </a:p>
        </p:txBody>
      </p:sp>
    </p:spTree>
    <p:extLst>
      <p:ext uri="{BB962C8B-B14F-4D97-AF65-F5344CB8AC3E}">
        <p14:creationId xmlns:p14="http://schemas.microsoft.com/office/powerpoint/2010/main" val="3580043914"/>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669</a:t>
            </a:fld>
            <a:endParaRPr lang="en-US"/>
          </a:p>
        </p:txBody>
      </p:sp>
    </p:spTree>
    <p:extLst>
      <p:ext uri="{BB962C8B-B14F-4D97-AF65-F5344CB8AC3E}">
        <p14:creationId xmlns:p14="http://schemas.microsoft.com/office/powerpoint/2010/main" val="1055864206"/>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670</a:t>
            </a:fld>
            <a:endParaRPr lang="en-US"/>
          </a:p>
        </p:txBody>
      </p:sp>
    </p:spTree>
    <p:extLst>
      <p:ext uri="{BB962C8B-B14F-4D97-AF65-F5344CB8AC3E}">
        <p14:creationId xmlns:p14="http://schemas.microsoft.com/office/powerpoint/2010/main" val="563207733"/>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671</a:t>
            </a:fld>
            <a:endParaRPr lang="en-US"/>
          </a:p>
        </p:txBody>
      </p:sp>
    </p:spTree>
    <p:extLst>
      <p:ext uri="{BB962C8B-B14F-4D97-AF65-F5344CB8AC3E}">
        <p14:creationId xmlns:p14="http://schemas.microsoft.com/office/powerpoint/2010/main" val="1500878865"/>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672</a:t>
            </a:fld>
            <a:endParaRPr lang="en-US"/>
          </a:p>
        </p:txBody>
      </p:sp>
    </p:spTree>
    <p:extLst>
      <p:ext uri="{BB962C8B-B14F-4D97-AF65-F5344CB8AC3E}">
        <p14:creationId xmlns:p14="http://schemas.microsoft.com/office/powerpoint/2010/main" val="959349358"/>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673</a:t>
            </a:fld>
            <a:endParaRPr lang="en-US"/>
          </a:p>
        </p:txBody>
      </p:sp>
    </p:spTree>
    <p:extLst>
      <p:ext uri="{BB962C8B-B14F-4D97-AF65-F5344CB8AC3E}">
        <p14:creationId xmlns:p14="http://schemas.microsoft.com/office/powerpoint/2010/main" val="1788168664"/>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674</a:t>
            </a:fld>
            <a:endParaRPr lang="en-US"/>
          </a:p>
        </p:txBody>
      </p:sp>
    </p:spTree>
    <p:extLst>
      <p:ext uri="{BB962C8B-B14F-4D97-AF65-F5344CB8AC3E}">
        <p14:creationId xmlns:p14="http://schemas.microsoft.com/office/powerpoint/2010/main" val="3505077830"/>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675</a:t>
            </a:fld>
            <a:endParaRPr lang="en-US"/>
          </a:p>
        </p:txBody>
      </p:sp>
    </p:spTree>
    <p:extLst>
      <p:ext uri="{BB962C8B-B14F-4D97-AF65-F5344CB8AC3E}">
        <p14:creationId xmlns:p14="http://schemas.microsoft.com/office/powerpoint/2010/main" val="3810957783"/>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676</a:t>
            </a:fld>
            <a:endParaRPr lang="en-US"/>
          </a:p>
        </p:txBody>
      </p:sp>
    </p:spTree>
    <p:extLst>
      <p:ext uri="{BB962C8B-B14F-4D97-AF65-F5344CB8AC3E}">
        <p14:creationId xmlns:p14="http://schemas.microsoft.com/office/powerpoint/2010/main" val="1501952964"/>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677</a:t>
            </a:fld>
            <a:endParaRPr lang="en-US"/>
          </a:p>
        </p:txBody>
      </p:sp>
    </p:spTree>
    <p:extLst>
      <p:ext uri="{BB962C8B-B14F-4D97-AF65-F5344CB8AC3E}">
        <p14:creationId xmlns:p14="http://schemas.microsoft.com/office/powerpoint/2010/main" val="1316234095"/>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678</a:t>
            </a:fld>
            <a:endParaRPr lang="en-US"/>
          </a:p>
        </p:txBody>
      </p:sp>
    </p:spTree>
    <p:extLst>
      <p:ext uri="{BB962C8B-B14F-4D97-AF65-F5344CB8AC3E}">
        <p14:creationId xmlns:p14="http://schemas.microsoft.com/office/powerpoint/2010/main" val="41404865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a:t>
            </a:fld>
            <a:endParaRPr lang="en-US" dirty="0"/>
          </a:p>
        </p:txBody>
      </p:sp>
    </p:spTree>
    <p:extLst>
      <p:ext uri="{BB962C8B-B14F-4D97-AF65-F5344CB8AC3E}">
        <p14:creationId xmlns:p14="http://schemas.microsoft.com/office/powerpoint/2010/main" val="505040042"/>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679</a:t>
            </a:fld>
            <a:endParaRPr lang="en-US"/>
          </a:p>
        </p:txBody>
      </p:sp>
    </p:spTree>
    <p:extLst>
      <p:ext uri="{BB962C8B-B14F-4D97-AF65-F5344CB8AC3E}">
        <p14:creationId xmlns:p14="http://schemas.microsoft.com/office/powerpoint/2010/main" val="761875877"/>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680</a:t>
            </a:fld>
            <a:endParaRPr lang="en-US"/>
          </a:p>
        </p:txBody>
      </p:sp>
    </p:spTree>
    <p:extLst>
      <p:ext uri="{BB962C8B-B14F-4D97-AF65-F5344CB8AC3E}">
        <p14:creationId xmlns:p14="http://schemas.microsoft.com/office/powerpoint/2010/main" val="199331124"/>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681</a:t>
            </a:fld>
            <a:endParaRPr lang="en-US"/>
          </a:p>
        </p:txBody>
      </p:sp>
    </p:spTree>
    <p:extLst>
      <p:ext uri="{BB962C8B-B14F-4D97-AF65-F5344CB8AC3E}">
        <p14:creationId xmlns:p14="http://schemas.microsoft.com/office/powerpoint/2010/main" val="906429295"/>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682</a:t>
            </a:fld>
            <a:endParaRPr lang="en-US"/>
          </a:p>
        </p:txBody>
      </p:sp>
    </p:spTree>
    <p:extLst>
      <p:ext uri="{BB962C8B-B14F-4D97-AF65-F5344CB8AC3E}">
        <p14:creationId xmlns:p14="http://schemas.microsoft.com/office/powerpoint/2010/main" val="3590105268"/>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683</a:t>
            </a:fld>
            <a:endParaRPr lang="en-US"/>
          </a:p>
        </p:txBody>
      </p:sp>
    </p:spTree>
    <p:extLst>
      <p:ext uri="{BB962C8B-B14F-4D97-AF65-F5344CB8AC3E}">
        <p14:creationId xmlns:p14="http://schemas.microsoft.com/office/powerpoint/2010/main" val="1888401742"/>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684</a:t>
            </a:fld>
            <a:endParaRPr lang="en-US" dirty="0"/>
          </a:p>
        </p:txBody>
      </p:sp>
    </p:spTree>
    <p:extLst>
      <p:ext uri="{BB962C8B-B14F-4D97-AF65-F5344CB8AC3E}">
        <p14:creationId xmlns:p14="http://schemas.microsoft.com/office/powerpoint/2010/main" val="1311718232"/>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685</a:t>
            </a:fld>
            <a:endParaRPr lang="en-US" dirty="0"/>
          </a:p>
        </p:txBody>
      </p:sp>
    </p:spTree>
    <p:extLst>
      <p:ext uri="{BB962C8B-B14F-4D97-AF65-F5344CB8AC3E}">
        <p14:creationId xmlns:p14="http://schemas.microsoft.com/office/powerpoint/2010/main" val="225371186"/>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686</a:t>
            </a:fld>
            <a:endParaRPr lang="en-US" dirty="0"/>
          </a:p>
        </p:txBody>
      </p:sp>
    </p:spTree>
    <p:extLst>
      <p:ext uri="{BB962C8B-B14F-4D97-AF65-F5344CB8AC3E}">
        <p14:creationId xmlns:p14="http://schemas.microsoft.com/office/powerpoint/2010/main" val="3652120156"/>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687</a:t>
            </a:fld>
            <a:endParaRPr lang="en-US" dirty="0"/>
          </a:p>
        </p:txBody>
      </p:sp>
    </p:spTree>
    <p:extLst>
      <p:ext uri="{BB962C8B-B14F-4D97-AF65-F5344CB8AC3E}">
        <p14:creationId xmlns:p14="http://schemas.microsoft.com/office/powerpoint/2010/main" val="3035132290"/>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688</a:t>
            </a:fld>
            <a:endParaRPr lang="en-US" dirty="0"/>
          </a:p>
        </p:txBody>
      </p:sp>
    </p:spTree>
    <p:extLst>
      <p:ext uri="{BB962C8B-B14F-4D97-AF65-F5344CB8AC3E}">
        <p14:creationId xmlns:p14="http://schemas.microsoft.com/office/powerpoint/2010/main" val="37094950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a:t>
            </a:fld>
            <a:endParaRPr lang="en-US" dirty="0"/>
          </a:p>
        </p:txBody>
      </p:sp>
    </p:spTree>
    <p:extLst>
      <p:ext uri="{BB962C8B-B14F-4D97-AF65-F5344CB8AC3E}">
        <p14:creationId xmlns:p14="http://schemas.microsoft.com/office/powerpoint/2010/main" val="421961813"/>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689</a:t>
            </a:fld>
            <a:endParaRPr lang="en-US" dirty="0"/>
          </a:p>
        </p:txBody>
      </p:sp>
    </p:spTree>
    <p:extLst>
      <p:ext uri="{BB962C8B-B14F-4D97-AF65-F5344CB8AC3E}">
        <p14:creationId xmlns:p14="http://schemas.microsoft.com/office/powerpoint/2010/main" val="1292106136"/>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690</a:t>
            </a:fld>
            <a:endParaRPr lang="en-US" dirty="0"/>
          </a:p>
        </p:txBody>
      </p:sp>
    </p:spTree>
    <p:extLst>
      <p:ext uri="{BB962C8B-B14F-4D97-AF65-F5344CB8AC3E}">
        <p14:creationId xmlns:p14="http://schemas.microsoft.com/office/powerpoint/2010/main" val="2391350906"/>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691</a:t>
            </a:fld>
            <a:endParaRPr lang="en-US" dirty="0"/>
          </a:p>
        </p:txBody>
      </p:sp>
    </p:spTree>
    <p:extLst>
      <p:ext uri="{BB962C8B-B14F-4D97-AF65-F5344CB8AC3E}">
        <p14:creationId xmlns:p14="http://schemas.microsoft.com/office/powerpoint/2010/main" val="793750203"/>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692</a:t>
            </a:fld>
            <a:endParaRPr lang="en-US" dirty="0"/>
          </a:p>
        </p:txBody>
      </p:sp>
    </p:spTree>
    <p:extLst>
      <p:ext uri="{BB962C8B-B14F-4D97-AF65-F5344CB8AC3E}">
        <p14:creationId xmlns:p14="http://schemas.microsoft.com/office/powerpoint/2010/main" val="3024784896"/>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693</a:t>
            </a:fld>
            <a:endParaRPr lang="en-US" dirty="0"/>
          </a:p>
        </p:txBody>
      </p:sp>
    </p:spTree>
    <p:extLst>
      <p:ext uri="{BB962C8B-B14F-4D97-AF65-F5344CB8AC3E}">
        <p14:creationId xmlns:p14="http://schemas.microsoft.com/office/powerpoint/2010/main" val="618322611"/>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694</a:t>
            </a:fld>
            <a:endParaRPr lang="en-US" dirty="0"/>
          </a:p>
        </p:txBody>
      </p:sp>
    </p:spTree>
    <p:extLst>
      <p:ext uri="{BB962C8B-B14F-4D97-AF65-F5344CB8AC3E}">
        <p14:creationId xmlns:p14="http://schemas.microsoft.com/office/powerpoint/2010/main" val="2586910788"/>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695</a:t>
            </a:fld>
            <a:endParaRPr lang="en-US" dirty="0"/>
          </a:p>
        </p:txBody>
      </p:sp>
    </p:spTree>
    <p:extLst>
      <p:ext uri="{BB962C8B-B14F-4D97-AF65-F5344CB8AC3E}">
        <p14:creationId xmlns:p14="http://schemas.microsoft.com/office/powerpoint/2010/main" val="549404639"/>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696</a:t>
            </a:fld>
            <a:endParaRPr lang="en-US" dirty="0"/>
          </a:p>
        </p:txBody>
      </p:sp>
    </p:spTree>
    <p:extLst>
      <p:ext uri="{BB962C8B-B14F-4D97-AF65-F5344CB8AC3E}">
        <p14:creationId xmlns:p14="http://schemas.microsoft.com/office/powerpoint/2010/main" val="3698626752"/>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697</a:t>
            </a:fld>
            <a:endParaRPr lang="en-US" dirty="0"/>
          </a:p>
        </p:txBody>
      </p:sp>
    </p:spTree>
    <p:extLst>
      <p:ext uri="{BB962C8B-B14F-4D97-AF65-F5344CB8AC3E}">
        <p14:creationId xmlns:p14="http://schemas.microsoft.com/office/powerpoint/2010/main" val="161339700"/>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698</a:t>
            </a:fld>
            <a:endParaRPr lang="en-US" dirty="0"/>
          </a:p>
        </p:txBody>
      </p:sp>
    </p:spTree>
    <p:extLst>
      <p:ext uri="{BB962C8B-B14F-4D97-AF65-F5344CB8AC3E}">
        <p14:creationId xmlns:p14="http://schemas.microsoft.com/office/powerpoint/2010/main" val="33241811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a:t>
            </a:fld>
            <a:endParaRPr lang="en-US" dirty="0"/>
          </a:p>
        </p:txBody>
      </p:sp>
    </p:spTree>
    <p:extLst>
      <p:ext uri="{BB962C8B-B14F-4D97-AF65-F5344CB8AC3E}">
        <p14:creationId xmlns:p14="http://schemas.microsoft.com/office/powerpoint/2010/main" val="898390829"/>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699</a:t>
            </a:fld>
            <a:endParaRPr lang="en-US" dirty="0"/>
          </a:p>
        </p:txBody>
      </p:sp>
    </p:spTree>
    <p:extLst>
      <p:ext uri="{BB962C8B-B14F-4D97-AF65-F5344CB8AC3E}">
        <p14:creationId xmlns:p14="http://schemas.microsoft.com/office/powerpoint/2010/main" val="3070546779"/>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700</a:t>
            </a:fld>
            <a:endParaRPr lang="en-US" dirty="0"/>
          </a:p>
        </p:txBody>
      </p:sp>
    </p:spTree>
    <p:extLst>
      <p:ext uri="{BB962C8B-B14F-4D97-AF65-F5344CB8AC3E}">
        <p14:creationId xmlns:p14="http://schemas.microsoft.com/office/powerpoint/2010/main" val="3393515307"/>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701</a:t>
            </a:fld>
            <a:endParaRPr lang="en-US" dirty="0"/>
          </a:p>
        </p:txBody>
      </p:sp>
    </p:spTree>
    <p:extLst>
      <p:ext uri="{BB962C8B-B14F-4D97-AF65-F5344CB8AC3E}">
        <p14:creationId xmlns:p14="http://schemas.microsoft.com/office/powerpoint/2010/main" val="755054954"/>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702</a:t>
            </a:fld>
            <a:endParaRPr lang="en-US" dirty="0"/>
          </a:p>
        </p:txBody>
      </p:sp>
    </p:spTree>
    <p:extLst>
      <p:ext uri="{BB962C8B-B14F-4D97-AF65-F5344CB8AC3E}">
        <p14:creationId xmlns:p14="http://schemas.microsoft.com/office/powerpoint/2010/main" val="1527038217"/>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703</a:t>
            </a:fld>
            <a:endParaRPr lang="en-US" dirty="0"/>
          </a:p>
        </p:txBody>
      </p:sp>
    </p:spTree>
    <p:extLst>
      <p:ext uri="{BB962C8B-B14F-4D97-AF65-F5344CB8AC3E}">
        <p14:creationId xmlns:p14="http://schemas.microsoft.com/office/powerpoint/2010/main" val="2510758517"/>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704</a:t>
            </a:fld>
            <a:endParaRPr lang="en-US" dirty="0"/>
          </a:p>
        </p:txBody>
      </p:sp>
    </p:spTree>
    <p:extLst>
      <p:ext uri="{BB962C8B-B14F-4D97-AF65-F5344CB8AC3E}">
        <p14:creationId xmlns:p14="http://schemas.microsoft.com/office/powerpoint/2010/main" val="2321151529"/>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705</a:t>
            </a:fld>
            <a:endParaRPr lang="en-US" dirty="0"/>
          </a:p>
        </p:txBody>
      </p:sp>
    </p:spTree>
    <p:extLst>
      <p:ext uri="{BB962C8B-B14F-4D97-AF65-F5344CB8AC3E}">
        <p14:creationId xmlns:p14="http://schemas.microsoft.com/office/powerpoint/2010/main" val="1472111971"/>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706</a:t>
            </a:fld>
            <a:endParaRPr lang="en-US" dirty="0"/>
          </a:p>
        </p:txBody>
      </p:sp>
    </p:spTree>
    <p:extLst>
      <p:ext uri="{BB962C8B-B14F-4D97-AF65-F5344CB8AC3E}">
        <p14:creationId xmlns:p14="http://schemas.microsoft.com/office/powerpoint/2010/main" val="1418712897"/>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707</a:t>
            </a:fld>
            <a:endParaRPr lang="en-US" dirty="0"/>
          </a:p>
        </p:txBody>
      </p:sp>
    </p:spTree>
    <p:extLst>
      <p:ext uri="{BB962C8B-B14F-4D97-AF65-F5344CB8AC3E}">
        <p14:creationId xmlns:p14="http://schemas.microsoft.com/office/powerpoint/2010/main" val="3472656212"/>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708</a:t>
            </a:fld>
            <a:endParaRPr lang="en-US" dirty="0"/>
          </a:p>
        </p:txBody>
      </p:sp>
    </p:spTree>
    <p:extLst>
      <p:ext uri="{BB962C8B-B14F-4D97-AF65-F5344CB8AC3E}">
        <p14:creationId xmlns:p14="http://schemas.microsoft.com/office/powerpoint/2010/main" val="142987757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a:t>
            </a:fld>
            <a:endParaRPr lang="en-US" dirty="0"/>
          </a:p>
        </p:txBody>
      </p:sp>
    </p:spTree>
    <p:extLst>
      <p:ext uri="{BB962C8B-B14F-4D97-AF65-F5344CB8AC3E}">
        <p14:creationId xmlns:p14="http://schemas.microsoft.com/office/powerpoint/2010/main" val="1734313018"/>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709</a:t>
            </a:fld>
            <a:endParaRPr lang="en-US" dirty="0"/>
          </a:p>
        </p:txBody>
      </p:sp>
    </p:spTree>
    <p:extLst>
      <p:ext uri="{BB962C8B-B14F-4D97-AF65-F5344CB8AC3E}">
        <p14:creationId xmlns:p14="http://schemas.microsoft.com/office/powerpoint/2010/main" val="1409492028"/>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710</a:t>
            </a:fld>
            <a:endParaRPr lang="en-US" dirty="0"/>
          </a:p>
        </p:txBody>
      </p:sp>
    </p:spTree>
    <p:extLst>
      <p:ext uri="{BB962C8B-B14F-4D97-AF65-F5344CB8AC3E}">
        <p14:creationId xmlns:p14="http://schemas.microsoft.com/office/powerpoint/2010/main" val="102354424"/>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711</a:t>
            </a:fld>
            <a:endParaRPr lang="en-US" dirty="0"/>
          </a:p>
        </p:txBody>
      </p:sp>
    </p:spTree>
    <p:extLst>
      <p:ext uri="{BB962C8B-B14F-4D97-AF65-F5344CB8AC3E}">
        <p14:creationId xmlns:p14="http://schemas.microsoft.com/office/powerpoint/2010/main" val="3946957600"/>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714</a:t>
            </a:fld>
            <a:endParaRPr lang="en-US"/>
          </a:p>
        </p:txBody>
      </p:sp>
    </p:spTree>
    <p:extLst>
      <p:ext uri="{BB962C8B-B14F-4D97-AF65-F5344CB8AC3E}">
        <p14:creationId xmlns:p14="http://schemas.microsoft.com/office/powerpoint/2010/main" val="1723791641"/>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715</a:t>
            </a:fld>
            <a:endParaRPr lang="en-US"/>
          </a:p>
        </p:txBody>
      </p:sp>
    </p:spTree>
    <p:extLst>
      <p:ext uri="{BB962C8B-B14F-4D97-AF65-F5344CB8AC3E}">
        <p14:creationId xmlns:p14="http://schemas.microsoft.com/office/powerpoint/2010/main" val="1047802440"/>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716</a:t>
            </a:fld>
            <a:endParaRPr lang="en-US"/>
          </a:p>
        </p:txBody>
      </p:sp>
    </p:spTree>
    <p:extLst>
      <p:ext uri="{BB962C8B-B14F-4D97-AF65-F5344CB8AC3E}">
        <p14:creationId xmlns:p14="http://schemas.microsoft.com/office/powerpoint/2010/main" val="1416538856"/>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717</a:t>
            </a:fld>
            <a:endParaRPr lang="en-US"/>
          </a:p>
        </p:txBody>
      </p:sp>
    </p:spTree>
    <p:extLst>
      <p:ext uri="{BB962C8B-B14F-4D97-AF65-F5344CB8AC3E}">
        <p14:creationId xmlns:p14="http://schemas.microsoft.com/office/powerpoint/2010/main" val="2932879974"/>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718</a:t>
            </a:fld>
            <a:endParaRPr lang="en-US"/>
          </a:p>
        </p:txBody>
      </p:sp>
    </p:spTree>
    <p:extLst>
      <p:ext uri="{BB962C8B-B14F-4D97-AF65-F5344CB8AC3E}">
        <p14:creationId xmlns:p14="http://schemas.microsoft.com/office/powerpoint/2010/main" val="2893730475"/>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719</a:t>
            </a:fld>
            <a:endParaRPr lang="en-US"/>
          </a:p>
        </p:txBody>
      </p:sp>
    </p:spTree>
    <p:extLst>
      <p:ext uri="{BB962C8B-B14F-4D97-AF65-F5344CB8AC3E}">
        <p14:creationId xmlns:p14="http://schemas.microsoft.com/office/powerpoint/2010/main" val="2796501296"/>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720</a:t>
            </a:fld>
            <a:endParaRPr lang="en-US" dirty="0"/>
          </a:p>
        </p:txBody>
      </p:sp>
    </p:spTree>
    <p:extLst>
      <p:ext uri="{BB962C8B-B14F-4D97-AF65-F5344CB8AC3E}">
        <p14:creationId xmlns:p14="http://schemas.microsoft.com/office/powerpoint/2010/main" val="23620900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a:t>
            </a:fld>
            <a:endParaRPr lang="en-US" dirty="0"/>
          </a:p>
        </p:txBody>
      </p:sp>
    </p:spTree>
    <p:extLst>
      <p:ext uri="{BB962C8B-B14F-4D97-AF65-F5344CB8AC3E}">
        <p14:creationId xmlns:p14="http://schemas.microsoft.com/office/powerpoint/2010/main" val="3647683633"/>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721</a:t>
            </a:fld>
            <a:endParaRPr lang="en-US" dirty="0"/>
          </a:p>
        </p:txBody>
      </p:sp>
    </p:spTree>
    <p:extLst>
      <p:ext uri="{BB962C8B-B14F-4D97-AF65-F5344CB8AC3E}">
        <p14:creationId xmlns:p14="http://schemas.microsoft.com/office/powerpoint/2010/main" val="387670219"/>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722</a:t>
            </a:fld>
            <a:endParaRPr lang="en-US" dirty="0"/>
          </a:p>
        </p:txBody>
      </p:sp>
    </p:spTree>
    <p:extLst>
      <p:ext uri="{BB962C8B-B14F-4D97-AF65-F5344CB8AC3E}">
        <p14:creationId xmlns:p14="http://schemas.microsoft.com/office/powerpoint/2010/main" val="2713609544"/>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723</a:t>
            </a:fld>
            <a:endParaRPr lang="en-US" dirty="0"/>
          </a:p>
        </p:txBody>
      </p:sp>
    </p:spTree>
    <p:extLst>
      <p:ext uri="{BB962C8B-B14F-4D97-AF65-F5344CB8AC3E}">
        <p14:creationId xmlns:p14="http://schemas.microsoft.com/office/powerpoint/2010/main" val="562378589"/>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724</a:t>
            </a:fld>
            <a:endParaRPr lang="en-US" dirty="0"/>
          </a:p>
        </p:txBody>
      </p:sp>
    </p:spTree>
    <p:extLst>
      <p:ext uri="{BB962C8B-B14F-4D97-AF65-F5344CB8AC3E}">
        <p14:creationId xmlns:p14="http://schemas.microsoft.com/office/powerpoint/2010/main" val="89526219"/>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725</a:t>
            </a:fld>
            <a:endParaRPr lang="en-US" dirty="0"/>
          </a:p>
        </p:txBody>
      </p:sp>
    </p:spTree>
    <p:extLst>
      <p:ext uri="{BB962C8B-B14F-4D97-AF65-F5344CB8AC3E}">
        <p14:creationId xmlns:p14="http://schemas.microsoft.com/office/powerpoint/2010/main" val="3419979415"/>
      </p:ext>
    </p:extLst>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726</a:t>
            </a:fld>
            <a:endParaRPr lang="en-US" dirty="0"/>
          </a:p>
        </p:txBody>
      </p:sp>
    </p:spTree>
    <p:extLst>
      <p:ext uri="{BB962C8B-B14F-4D97-AF65-F5344CB8AC3E}">
        <p14:creationId xmlns:p14="http://schemas.microsoft.com/office/powerpoint/2010/main" val="2832620643"/>
      </p:ext>
    </p:extLst>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727</a:t>
            </a:fld>
            <a:endParaRPr lang="en-US" dirty="0"/>
          </a:p>
        </p:txBody>
      </p:sp>
    </p:spTree>
    <p:extLst>
      <p:ext uri="{BB962C8B-B14F-4D97-AF65-F5344CB8AC3E}">
        <p14:creationId xmlns:p14="http://schemas.microsoft.com/office/powerpoint/2010/main" val="738714615"/>
      </p:ext>
    </p:extLst>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728</a:t>
            </a:fld>
            <a:endParaRPr lang="en-US" dirty="0"/>
          </a:p>
        </p:txBody>
      </p:sp>
    </p:spTree>
    <p:extLst>
      <p:ext uri="{BB962C8B-B14F-4D97-AF65-F5344CB8AC3E}">
        <p14:creationId xmlns:p14="http://schemas.microsoft.com/office/powerpoint/2010/main" val="1541518280"/>
      </p:ext>
    </p:extLst>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729</a:t>
            </a:fld>
            <a:endParaRPr lang="en-US" dirty="0"/>
          </a:p>
        </p:txBody>
      </p:sp>
    </p:spTree>
    <p:extLst>
      <p:ext uri="{BB962C8B-B14F-4D97-AF65-F5344CB8AC3E}">
        <p14:creationId xmlns:p14="http://schemas.microsoft.com/office/powerpoint/2010/main" val="3544452737"/>
      </p:ext>
    </p:extLst>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730</a:t>
            </a:fld>
            <a:endParaRPr lang="en-US" dirty="0"/>
          </a:p>
        </p:txBody>
      </p:sp>
    </p:spTree>
    <p:extLst>
      <p:ext uri="{BB962C8B-B14F-4D97-AF65-F5344CB8AC3E}">
        <p14:creationId xmlns:p14="http://schemas.microsoft.com/office/powerpoint/2010/main" val="3857446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a:t>
            </a:fld>
            <a:endParaRPr lang="en-US" dirty="0"/>
          </a:p>
        </p:txBody>
      </p:sp>
    </p:spTree>
    <p:extLst>
      <p:ext uri="{BB962C8B-B14F-4D97-AF65-F5344CB8AC3E}">
        <p14:creationId xmlns:p14="http://schemas.microsoft.com/office/powerpoint/2010/main" val="1037353058"/>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731</a:t>
            </a:fld>
            <a:endParaRPr lang="en-US" dirty="0"/>
          </a:p>
        </p:txBody>
      </p:sp>
    </p:spTree>
    <p:extLst>
      <p:ext uri="{BB962C8B-B14F-4D97-AF65-F5344CB8AC3E}">
        <p14:creationId xmlns:p14="http://schemas.microsoft.com/office/powerpoint/2010/main" val="3667084950"/>
      </p:ext>
    </p:extLst>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732</a:t>
            </a:fld>
            <a:endParaRPr lang="en-US" dirty="0"/>
          </a:p>
        </p:txBody>
      </p:sp>
    </p:spTree>
    <p:extLst>
      <p:ext uri="{BB962C8B-B14F-4D97-AF65-F5344CB8AC3E}">
        <p14:creationId xmlns:p14="http://schemas.microsoft.com/office/powerpoint/2010/main" val="1234301183"/>
      </p:ext>
    </p:extLst>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733</a:t>
            </a:fld>
            <a:endParaRPr lang="en-US" dirty="0"/>
          </a:p>
        </p:txBody>
      </p:sp>
    </p:spTree>
    <p:extLst>
      <p:ext uri="{BB962C8B-B14F-4D97-AF65-F5344CB8AC3E}">
        <p14:creationId xmlns:p14="http://schemas.microsoft.com/office/powerpoint/2010/main" val="3794364528"/>
      </p:ext>
    </p:extLst>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734</a:t>
            </a:fld>
            <a:endParaRPr lang="en-US" dirty="0"/>
          </a:p>
        </p:txBody>
      </p:sp>
    </p:spTree>
    <p:extLst>
      <p:ext uri="{BB962C8B-B14F-4D97-AF65-F5344CB8AC3E}">
        <p14:creationId xmlns:p14="http://schemas.microsoft.com/office/powerpoint/2010/main" val="141715171"/>
      </p:ext>
    </p:extLst>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735</a:t>
            </a:fld>
            <a:endParaRPr lang="en-US" dirty="0"/>
          </a:p>
        </p:txBody>
      </p:sp>
    </p:spTree>
    <p:extLst>
      <p:ext uri="{BB962C8B-B14F-4D97-AF65-F5344CB8AC3E}">
        <p14:creationId xmlns:p14="http://schemas.microsoft.com/office/powerpoint/2010/main" val="4236760330"/>
      </p:ext>
    </p:extLst>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736</a:t>
            </a:fld>
            <a:endParaRPr lang="en-US" dirty="0"/>
          </a:p>
        </p:txBody>
      </p:sp>
    </p:spTree>
    <p:extLst>
      <p:ext uri="{BB962C8B-B14F-4D97-AF65-F5344CB8AC3E}">
        <p14:creationId xmlns:p14="http://schemas.microsoft.com/office/powerpoint/2010/main" val="2446477510"/>
      </p:ext>
    </p:extLst>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737</a:t>
            </a:fld>
            <a:endParaRPr lang="en-US" dirty="0"/>
          </a:p>
        </p:txBody>
      </p:sp>
    </p:spTree>
    <p:extLst>
      <p:ext uri="{BB962C8B-B14F-4D97-AF65-F5344CB8AC3E}">
        <p14:creationId xmlns:p14="http://schemas.microsoft.com/office/powerpoint/2010/main" val="1798778435"/>
      </p:ext>
    </p:extLst>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738</a:t>
            </a:fld>
            <a:endParaRPr lang="en-US" dirty="0"/>
          </a:p>
        </p:txBody>
      </p:sp>
    </p:spTree>
    <p:extLst>
      <p:ext uri="{BB962C8B-B14F-4D97-AF65-F5344CB8AC3E}">
        <p14:creationId xmlns:p14="http://schemas.microsoft.com/office/powerpoint/2010/main" val="893100060"/>
      </p:ext>
    </p:extLst>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739</a:t>
            </a:fld>
            <a:endParaRPr lang="en-US" dirty="0"/>
          </a:p>
        </p:txBody>
      </p:sp>
    </p:spTree>
    <p:extLst>
      <p:ext uri="{BB962C8B-B14F-4D97-AF65-F5344CB8AC3E}">
        <p14:creationId xmlns:p14="http://schemas.microsoft.com/office/powerpoint/2010/main" val="812376966"/>
      </p:ext>
    </p:extLst>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742</a:t>
            </a:fld>
            <a:endParaRPr lang="en-US"/>
          </a:p>
        </p:txBody>
      </p:sp>
    </p:spTree>
    <p:extLst>
      <p:ext uri="{BB962C8B-B14F-4D97-AF65-F5344CB8AC3E}">
        <p14:creationId xmlns:p14="http://schemas.microsoft.com/office/powerpoint/2010/main" val="10912126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a:t>
            </a:fld>
            <a:endParaRPr lang="en-US"/>
          </a:p>
        </p:txBody>
      </p:sp>
    </p:spTree>
    <p:extLst>
      <p:ext uri="{BB962C8B-B14F-4D97-AF65-F5344CB8AC3E}">
        <p14:creationId xmlns:p14="http://schemas.microsoft.com/office/powerpoint/2010/main" val="420425616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a:t>
            </a:fld>
            <a:endParaRPr lang="en-US" dirty="0"/>
          </a:p>
        </p:txBody>
      </p:sp>
    </p:spTree>
    <p:extLst>
      <p:ext uri="{BB962C8B-B14F-4D97-AF65-F5344CB8AC3E}">
        <p14:creationId xmlns:p14="http://schemas.microsoft.com/office/powerpoint/2010/main" val="2136652843"/>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743</a:t>
            </a:fld>
            <a:endParaRPr lang="en-US"/>
          </a:p>
        </p:txBody>
      </p:sp>
    </p:spTree>
    <p:extLst>
      <p:ext uri="{BB962C8B-B14F-4D97-AF65-F5344CB8AC3E}">
        <p14:creationId xmlns:p14="http://schemas.microsoft.com/office/powerpoint/2010/main" val="4029044033"/>
      </p:ext>
    </p:extLst>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744</a:t>
            </a:fld>
            <a:endParaRPr lang="en-US"/>
          </a:p>
        </p:txBody>
      </p:sp>
    </p:spTree>
    <p:extLst>
      <p:ext uri="{BB962C8B-B14F-4D97-AF65-F5344CB8AC3E}">
        <p14:creationId xmlns:p14="http://schemas.microsoft.com/office/powerpoint/2010/main" val="2609279407"/>
      </p:ext>
    </p:extLst>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745</a:t>
            </a:fld>
            <a:endParaRPr lang="en-US"/>
          </a:p>
        </p:txBody>
      </p:sp>
    </p:spTree>
    <p:extLst>
      <p:ext uri="{BB962C8B-B14F-4D97-AF65-F5344CB8AC3E}">
        <p14:creationId xmlns:p14="http://schemas.microsoft.com/office/powerpoint/2010/main" val="2471913519"/>
      </p:ext>
    </p:extLst>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746</a:t>
            </a:fld>
            <a:endParaRPr lang="en-US"/>
          </a:p>
        </p:txBody>
      </p:sp>
    </p:spTree>
    <p:extLst>
      <p:ext uri="{BB962C8B-B14F-4D97-AF65-F5344CB8AC3E}">
        <p14:creationId xmlns:p14="http://schemas.microsoft.com/office/powerpoint/2010/main" val="2207550927"/>
      </p:ext>
    </p:extLst>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747</a:t>
            </a:fld>
            <a:endParaRPr lang="en-US"/>
          </a:p>
        </p:txBody>
      </p:sp>
    </p:spTree>
    <p:extLst>
      <p:ext uri="{BB962C8B-B14F-4D97-AF65-F5344CB8AC3E}">
        <p14:creationId xmlns:p14="http://schemas.microsoft.com/office/powerpoint/2010/main" val="752044734"/>
      </p:ext>
    </p:extLst>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748</a:t>
            </a:fld>
            <a:endParaRPr lang="en-US"/>
          </a:p>
        </p:txBody>
      </p:sp>
    </p:spTree>
    <p:extLst>
      <p:ext uri="{BB962C8B-B14F-4D97-AF65-F5344CB8AC3E}">
        <p14:creationId xmlns:p14="http://schemas.microsoft.com/office/powerpoint/2010/main" val="1200004250"/>
      </p:ext>
    </p:extLst>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749</a:t>
            </a:fld>
            <a:endParaRPr lang="en-US"/>
          </a:p>
        </p:txBody>
      </p:sp>
    </p:spTree>
    <p:extLst>
      <p:ext uri="{BB962C8B-B14F-4D97-AF65-F5344CB8AC3E}">
        <p14:creationId xmlns:p14="http://schemas.microsoft.com/office/powerpoint/2010/main" val="3500866903"/>
      </p:ext>
    </p:extLst>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750</a:t>
            </a:fld>
            <a:endParaRPr lang="en-US"/>
          </a:p>
        </p:txBody>
      </p:sp>
    </p:spTree>
    <p:extLst>
      <p:ext uri="{BB962C8B-B14F-4D97-AF65-F5344CB8AC3E}">
        <p14:creationId xmlns:p14="http://schemas.microsoft.com/office/powerpoint/2010/main" val="1796408054"/>
      </p:ext>
    </p:extLst>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751</a:t>
            </a:fld>
            <a:endParaRPr lang="en-US"/>
          </a:p>
        </p:txBody>
      </p:sp>
    </p:spTree>
    <p:extLst>
      <p:ext uri="{BB962C8B-B14F-4D97-AF65-F5344CB8AC3E}">
        <p14:creationId xmlns:p14="http://schemas.microsoft.com/office/powerpoint/2010/main" val="1015756941"/>
      </p:ext>
    </p:extLst>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752</a:t>
            </a:fld>
            <a:endParaRPr lang="en-US"/>
          </a:p>
        </p:txBody>
      </p:sp>
    </p:spTree>
    <p:extLst>
      <p:ext uri="{BB962C8B-B14F-4D97-AF65-F5344CB8AC3E}">
        <p14:creationId xmlns:p14="http://schemas.microsoft.com/office/powerpoint/2010/main" val="24581990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a:t>
            </a:fld>
            <a:endParaRPr lang="en-US" dirty="0"/>
          </a:p>
        </p:txBody>
      </p:sp>
    </p:spTree>
    <p:extLst>
      <p:ext uri="{BB962C8B-B14F-4D97-AF65-F5344CB8AC3E}">
        <p14:creationId xmlns:p14="http://schemas.microsoft.com/office/powerpoint/2010/main" val="2277136732"/>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753</a:t>
            </a:fld>
            <a:endParaRPr lang="en-US"/>
          </a:p>
        </p:txBody>
      </p:sp>
    </p:spTree>
    <p:extLst>
      <p:ext uri="{BB962C8B-B14F-4D97-AF65-F5344CB8AC3E}">
        <p14:creationId xmlns:p14="http://schemas.microsoft.com/office/powerpoint/2010/main" val="3585700856"/>
      </p:ext>
    </p:extLst>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754</a:t>
            </a:fld>
            <a:endParaRPr lang="en-US"/>
          </a:p>
        </p:txBody>
      </p:sp>
    </p:spTree>
    <p:extLst>
      <p:ext uri="{BB962C8B-B14F-4D97-AF65-F5344CB8AC3E}">
        <p14:creationId xmlns:p14="http://schemas.microsoft.com/office/powerpoint/2010/main" val="2704166026"/>
      </p:ext>
    </p:extLst>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755</a:t>
            </a:fld>
            <a:endParaRPr lang="en-US"/>
          </a:p>
        </p:txBody>
      </p:sp>
    </p:spTree>
    <p:extLst>
      <p:ext uri="{BB962C8B-B14F-4D97-AF65-F5344CB8AC3E}">
        <p14:creationId xmlns:p14="http://schemas.microsoft.com/office/powerpoint/2010/main" val="1612263653"/>
      </p:ext>
    </p:extLst>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756</a:t>
            </a:fld>
            <a:endParaRPr lang="en-US"/>
          </a:p>
        </p:txBody>
      </p:sp>
    </p:spTree>
    <p:extLst>
      <p:ext uri="{BB962C8B-B14F-4D97-AF65-F5344CB8AC3E}">
        <p14:creationId xmlns:p14="http://schemas.microsoft.com/office/powerpoint/2010/main" val="1586012423"/>
      </p:ext>
    </p:extLst>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757</a:t>
            </a:fld>
            <a:endParaRPr lang="en-US"/>
          </a:p>
        </p:txBody>
      </p:sp>
    </p:spTree>
    <p:extLst>
      <p:ext uri="{BB962C8B-B14F-4D97-AF65-F5344CB8AC3E}">
        <p14:creationId xmlns:p14="http://schemas.microsoft.com/office/powerpoint/2010/main" val="263292399"/>
      </p:ext>
    </p:extLst>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758</a:t>
            </a:fld>
            <a:endParaRPr lang="en-US"/>
          </a:p>
        </p:txBody>
      </p:sp>
    </p:spTree>
    <p:extLst>
      <p:ext uri="{BB962C8B-B14F-4D97-AF65-F5344CB8AC3E}">
        <p14:creationId xmlns:p14="http://schemas.microsoft.com/office/powerpoint/2010/main" val="1798655814"/>
      </p:ext>
    </p:extLst>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759</a:t>
            </a:fld>
            <a:endParaRPr lang="en-US"/>
          </a:p>
        </p:txBody>
      </p:sp>
    </p:spTree>
    <p:extLst>
      <p:ext uri="{BB962C8B-B14F-4D97-AF65-F5344CB8AC3E}">
        <p14:creationId xmlns:p14="http://schemas.microsoft.com/office/powerpoint/2010/main" val="247658274"/>
      </p:ext>
    </p:extLst>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760</a:t>
            </a:fld>
            <a:endParaRPr lang="en-US"/>
          </a:p>
        </p:txBody>
      </p:sp>
    </p:spTree>
    <p:extLst>
      <p:ext uri="{BB962C8B-B14F-4D97-AF65-F5344CB8AC3E}">
        <p14:creationId xmlns:p14="http://schemas.microsoft.com/office/powerpoint/2010/main" val="3850454904"/>
      </p:ext>
    </p:extLst>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761</a:t>
            </a:fld>
            <a:endParaRPr lang="en-US"/>
          </a:p>
        </p:txBody>
      </p:sp>
    </p:spTree>
    <p:extLst>
      <p:ext uri="{BB962C8B-B14F-4D97-AF65-F5344CB8AC3E}">
        <p14:creationId xmlns:p14="http://schemas.microsoft.com/office/powerpoint/2010/main" val="262181304"/>
      </p:ext>
    </p:extLst>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762</a:t>
            </a:fld>
            <a:endParaRPr lang="en-US" dirty="0"/>
          </a:p>
        </p:txBody>
      </p:sp>
    </p:spTree>
    <p:extLst>
      <p:ext uri="{BB962C8B-B14F-4D97-AF65-F5344CB8AC3E}">
        <p14:creationId xmlns:p14="http://schemas.microsoft.com/office/powerpoint/2010/main" val="207300589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76</a:t>
            </a:fld>
            <a:endParaRPr lang="en-US" dirty="0"/>
          </a:p>
        </p:txBody>
      </p:sp>
    </p:spTree>
    <p:extLst>
      <p:ext uri="{BB962C8B-B14F-4D97-AF65-F5344CB8AC3E}">
        <p14:creationId xmlns:p14="http://schemas.microsoft.com/office/powerpoint/2010/main" val="2827281305"/>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763</a:t>
            </a:fld>
            <a:endParaRPr lang="en-US" dirty="0"/>
          </a:p>
        </p:txBody>
      </p:sp>
    </p:spTree>
    <p:extLst>
      <p:ext uri="{BB962C8B-B14F-4D97-AF65-F5344CB8AC3E}">
        <p14:creationId xmlns:p14="http://schemas.microsoft.com/office/powerpoint/2010/main" val="183379654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77</a:t>
            </a:fld>
            <a:endParaRPr lang="en-US" dirty="0"/>
          </a:p>
        </p:txBody>
      </p:sp>
    </p:spTree>
    <p:extLst>
      <p:ext uri="{BB962C8B-B14F-4D97-AF65-F5344CB8AC3E}">
        <p14:creationId xmlns:p14="http://schemas.microsoft.com/office/powerpoint/2010/main" val="420050751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78</a:t>
            </a:fld>
            <a:endParaRPr lang="en-US" dirty="0"/>
          </a:p>
        </p:txBody>
      </p:sp>
    </p:spTree>
    <p:extLst>
      <p:ext uri="{BB962C8B-B14F-4D97-AF65-F5344CB8AC3E}">
        <p14:creationId xmlns:p14="http://schemas.microsoft.com/office/powerpoint/2010/main" val="218080841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79</a:t>
            </a:fld>
            <a:endParaRPr lang="en-US" dirty="0"/>
          </a:p>
        </p:txBody>
      </p:sp>
    </p:spTree>
    <p:extLst>
      <p:ext uri="{BB962C8B-B14F-4D97-AF65-F5344CB8AC3E}">
        <p14:creationId xmlns:p14="http://schemas.microsoft.com/office/powerpoint/2010/main" val="198003113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82</a:t>
            </a:fld>
            <a:endParaRPr lang="en-US"/>
          </a:p>
        </p:txBody>
      </p:sp>
    </p:spTree>
    <p:extLst>
      <p:ext uri="{BB962C8B-B14F-4D97-AF65-F5344CB8AC3E}">
        <p14:creationId xmlns:p14="http://schemas.microsoft.com/office/powerpoint/2010/main" val="4926593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83</a:t>
            </a:fld>
            <a:endParaRPr lang="en-US"/>
          </a:p>
        </p:txBody>
      </p:sp>
    </p:spTree>
    <p:extLst>
      <p:ext uri="{BB962C8B-B14F-4D97-AF65-F5344CB8AC3E}">
        <p14:creationId xmlns:p14="http://schemas.microsoft.com/office/powerpoint/2010/main" val="35225236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84</a:t>
            </a:fld>
            <a:endParaRPr lang="en-US"/>
          </a:p>
        </p:txBody>
      </p:sp>
    </p:spTree>
    <p:extLst>
      <p:ext uri="{BB962C8B-B14F-4D97-AF65-F5344CB8AC3E}">
        <p14:creationId xmlns:p14="http://schemas.microsoft.com/office/powerpoint/2010/main" val="165208267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85</a:t>
            </a:fld>
            <a:endParaRPr lang="en-US"/>
          </a:p>
        </p:txBody>
      </p:sp>
    </p:spTree>
    <p:extLst>
      <p:ext uri="{BB962C8B-B14F-4D97-AF65-F5344CB8AC3E}">
        <p14:creationId xmlns:p14="http://schemas.microsoft.com/office/powerpoint/2010/main" val="29049672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a:t>
            </a:fld>
            <a:endParaRPr lang="en-US"/>
          </a:p>
        </p:txBody>
      </p:sp>
    </p:spTree>
    <p:extLst>
      <p:ext uri="{BB962C8B-B14F-4D97-AF65-F5344CB8AC3E}">
        <p14:creationId xmlns:p14="http://schemas.microsoft.com/office/powerpoint/2010/main" val="311174503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86</a:t>
            </a:fld>
            <a:endParaRPr lang="en-US"/>
          </a:p>
        </p:txBody>
      </p:sp>
    </p:spTree>
    <p:extLst>
      <p:ext uri="{BB962C8B-B14F-4D97-AF65-F5344CB8AC3E}">
        <p14:creationId xmlns:p14="http://schemas.microsoft.com/office/powerpoint/2010/main" val="239839339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87</a:t>
            </a:fld>
            <a:endParaRPr lang="en-US"/>
          </a:p>
        </p:txBody>
      </p:sp>
    </p:spTree>
    <p:extLst>
      <p:ext uri="{BB962C8B-B14F-4D97-AF65-F5344CB8AC3E}">
        <p14:creationId xmlns:p14="http://schemas.microsoft.com/office/powerpoint/2010/main" val="5915281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88</a:t>
            </a:fld>
            <a:endParaRPr lang="en-US"/>
          </a:p>
        </p:txBody>
      </p:sp>
    </p:spTree>
    <p:extLst>
      <p:ext uri="{BB962C8B-B14F-4D97-AF65-F5344CB8AC3E}">
        <p14:creationId xmlns:p14="http://schemas.microsoft.com/office/powerpoint/2010/main" val="29713439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89</a:t>
            </a:fld>
            <a:endParaRPr lang="en-US"/>
          </a:p>
        </p:txBody>
      </p:sp>
    </p:spTree>
    <p:extLst>
      <p:ext uri="{BB962C8B-B14F-4D97-AF65-F5344CB8AC3E}">
        <p14:creationId xmlns:p14="http://schemas.microsoft.com/office/powerpoint/2010/main" val="389935595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90</a:t>
            </a:fld>
            <a:endParaRPr lang="en-US"/>
          </a:p>
        </p:txBody>
      </p:sp>
    </p:spTree>
    <p:extLst>
      <p:ext uri="{BB962C8B-B14F-4D97-AF65-F5344CB8AC3E}">
        <p14:creationId xmlns:p14="http://schemas.microsoft.com/office/powerpoint/2010/main" val="22237967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91</a:t>
            </a:fld>
            <a:endParaRPr lang="en-US"/>
          </a:p>
        </p:txBody>
      </p:sp>
    </p:spTree>
    <p:extLst>
      <p:ext uri="{BB962C8B-B14F-4D97-AF65-F5344CB8AC3E}">
        <p14:creationId xmlns:p14="http://schemas.microsoft.com/office/powerpoint/2010/main" val="282993769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92</a:t>
            </a:fld>
            <a:endParaRPr lang="en-US"/>
          </a:p>
        </p:txBody>
      </p:sp>
    </p:spTree>
    <p:extLst>
      <p:ext uri="{BB962C8B-B14F-4D97-AF65-F5344CB8AC3E}">
        <p14:creationId xmlns:p14="http://schemas.microsoft.com/office/powerpoint/2010/main" val="12464996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93</a:t>
            </a:fld>
            <a:endParaRPr lang="en-US"/>
          </a:p>
        </p:txBody>
      </p:sp>
    </p:spTree>
    <p:extLst>
      <p:ext uri="{BB962C8B-B14F-4D97-AF65-F5344CB8AC3E}">
        <p14:creationId xmlns:p14="http://schemas.microsoft.com/office/powerpoint/2010/main" val="90381634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94</a:t>
            </a:fld>
            <a:endParaRPr lang="en-US"/>
          </a:p>
        </p:txBody>
      </p:sp>
    </p:spTree>
    <p:extLst>
      <p:ext uri="{BB962C8B-B14F-4D97-AF65-F5344CB8AC3E}">
        <p14:creationId xmlns:p14="http://schemas.microsoft.com/office/powerpoint/2010/main" val="90356133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95</a:t>
            </a:fld>
            <a:endParaRPr lang="en-US"/>
          </a:p>
        </p:txBody>
      </p:sp>
    </p:spTree>
    <p:extLst>
      <p:ext uri="{BB962C8B-B14F-4D97-AF65-F5344CB8AC3E}">
        <p14:creationId xmlns:p14="http://schemas.microsoft.com/office/powerpoint/2010/main" val="1468047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11</a:t>
            </a:fld>
            <a:endParaRPr lang="en-US"/>
          </a:p>
        </p:txBody>
      </p:sp>
    </p:spTree>
    <p:extLst>
      <p:ext uri="{BB962C8B-B14F-4D97-AF65-F5344CB8AC3E}">
        <p14:creationId xmlns:p14="http://schemas.microsoft.com/office/powerpoint/2010/main" val="12725007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96</a:t>
            </a:fld>
            <a:endParaRPr lang="en-US"/>
          </a:p>
        </p:txBody>
      </p:sp>
    </p:spTree>
    <p:extLst>
      <p:ext uri="{BB962C8B-B14F-4D97-AF65-F5344CB8AC3E}">
        <p14:creationId xmlns:p14="http://schemas.microsoft.com/office/powerpoint/2010/main" val="30414488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97</a:t>
            </a:fld>
            <a:endParaRPr lang="en-US"/>
          </a:p>
        </p:txBody>
      </p:sp>
    </p:spTree>
    <p:extLst>
      <p:ext uri="{BB962C8B-B14F-4D97-AF65-F5344CB8AC3E}">
        <p14:creationId xmlns:p14="http://schemas.microsoft.com/office/powerpoint/2010/main" val="276354014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98</a:t>
            </a:fld>
            <a:endParaRPr lang="en-US"/>
          </a:p>
        </p:txBody>
      </p:sp>
    </p:spTree>
    <p:extLst>
      <p:ext uri="{BB962C8B-B14F-4D97-AF65-F5344CB8AC3E}">
        <p14:creationId xmlns:p14="http://schemas.microsoft.com/office/powerpoint/2010/main" val="410075004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99</a:t>
            </a:fld>
            <a:endParaRPr lang="en-US"/>
          </a:p>
        </p:txBody>
      </p:sp>
    </p:spTree>
    <p:extLst>
      <p:ext uri="{BB962C8B-B14F-4D97-AF65-F5344CB8AC3E}">
        <p14:creationId xmlns:p14="http://schemas.microsoft.com/office/powerpoint/2010/main" val="342243742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100</a:t>
            </a:fld>
            <a:endParaRPr lang="en-US"/>
          </a:p>
        </p:txBody>
      </p:sp>
    </p:spTree>
    <p:extLst>
      <p:ext uri="{BB962C8B-B14F-4D97-AF65-F5344CB8AC3E}">
        <p14:creationId xmlns:p14="http://schemas.microsoft.com/office/powerpoint/2010/main" val="317503956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101</a:t>
            </a:fld>
            <a:endParaRPr lang="en-US"/>
          </a:p>
        </p:txBody>
      </p:sp>
    </p:spTree>
    <p:extLst>
      <p:ext uri="{BB962C8B-B14F-4D97-AF65-F5344CB8AC3E}">
        <p14:creationId xmlns:p14="http://schemas.microsoft.com/office/powerpoint/2010/main" val="262441199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102</a:t>
            </a:fld>
            <a:endParaRPr lang="en-US"/>
          </a:p>
        </p:txBody>
      </p:sp>
    </p:spTree>
    <p:extLst>
      <p:ext uri="{BB962C8B-B14F-4D97-AF65-F5344CB8AC3E}">
        <p14:creationId xmlns:p14="http://schemas.microsoft.com/office/powerpoint/2010/main" val="17490993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103</a:t>
            </a:fld>
            <a:endParaRPr lang="en-US"/>
          </a:p>
        </p:txBody>
      </p:sp>
    </p:spTree>
    <p:extLst>
      <p:ext uri="{BB962C8B-B14F-4D97-AF65-F5344CB8AC3E}">
        <p14:creationId xmlns:p14="http://schemas.microsoft.com/office/powerpoint/2010/main" val="284215113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104</a:t>
            </a:fld>
            <a:endParaRPr lang="en-US"/>
          </a:p>
        </p:txBody>
      </p:sp>
    </p:spTree>
    <p:extLst>
      <p:ext uri="{BB962C8B-B14F-4D97-AF65-F5344CB8AC3E}">
        <p14:creationId xmlns:p14="http://schemas.microsoft.com/office/powerpoint/2010/main" val="176896429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6BFD599-BB44-4BAE-9CF6-7DAE53669445}" type="slidenum">
              <a:rPr lang="en-US" smtClean="0"/>
              <a:pPr/>
              <a:t>105</a:t>
            </a:fld>
            <a:endParaRPr lang="en-US"/>
          </a:p>
        </p:txBody>
      </p:sp>
    </p:spTree>
    <p:extLst>
      <p:ext uri="{BB962C8B-B14F-4D97-AF65-F5344CB8AC3E}">
        <p14:creationId xmlns:p14="http://schemas.microsoft.com/office/powerpoint/2010/main" val="17704222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4"/>
            <a:ext cx="7772400" cy="2387600"/>
          </a:xfrm>
        </p:spPr>
        <p:txBody>
          <a:bodyPr anchor="b"/>
          <a:lstStyle>
            <a:lvl1pPr algn="ctr">
              <a:defRPr sz="3375"/>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DE74E4A3-8E04-40E9-886E-7EF1B5528DC2}"/>
              </a:ext>
            </a:extLst>
          </p:cNvPr>
          <p:cNvSpPr>
            <a:spLocks noGrp="1"/>
          </p:cNvSpPr>
          <p:nvPr>
            <p:ph type="dt" sz="half" idx="10"/>
          </p:nvPr>
        </p:nvSpPr>
        <p:spPr/>
        <p:txBody>
          <a:bodyPr/>
          <a:lstStyle>
            <a:lvl1pPr>
              <a:defRPr/>
            </a:lvl1pPr>
          </a:lstStyle>
          <a:p>
            <a:pPr>
              <a:defRPr/>
            </a:pPr>
            <a:fld id="{4FF4F170-EB20-431E-81DF-C7CA3F91C86A}" type="datetimeFigureOut">
              <a:rPr lang="en-US"/>
              <a:pPr>
                <a:defRPr/>
              </a:pPr>
              <a:t>12/10/2021</a:t>
            </a:fld>
            <a:endParaRPr lang="en-US"/>
          </a:p>
        </p:txBody>
      </p:sp>
      <p:sp>
        <p:nvSpPr>
          <p:cNvPr id="5" name="Footer Placeholder 4">
            <a:extLst>
              <a:ext uri="{FF2B5EF4-FFF2-40B4-BE49-F238E27FC236}">
                <a16:creationId xmlns:a16="http://schemas.microsoft.com/office/drawing/2014/main" id="{36E87E08-153F-4FEC-AB97-3D05F5FACFA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5EB7873-E559-4216-8D86-D2E75BDE9842}"/>
              </a:ext>
            </a:extLst>
          </p:cNvPr>
          <p:cNvSpPr>
            <a:spLocks noGrp="1"/>
          </p:cNvSpPr>
          <p:nvPr>
            <p:ph type="sldNum" sz="quarter" idx="12"/>
          </p:nvPr>
        </p:nvSpPr>
        <p:spPr/>
        <p:txBody>
          <a:bodyPr/>
          <a:lstStyle>
            <a:lvl1pPr>
              <a:defRPr/>
            </a:lvl1pPr>
          </a:lstStyle>
          <a:p>
            <a:pPr>
              <a:defRPr/>
            </a:pPr>
            <a:fld id="{B8A17D15-3505-47B3-84C9-91793E017651}" type="slidenum">
              <a:rPr lang="en-US" altLang="en-US"/>
              <a:pPr>
                <a:defRPr/>
              </a:pPr>
              <a:t>‹#›</a:t>
            </a:fld>
            <a:endParaRPr lang="en-US" altLang="en-US"/>
          </a:p>
        </p:txBody>
      </p:sp>
    </p:spTree>
    <p:extLst>
      <p:ext uri="{BB962C8B-B14F-4D97-AF65-F5344CB8AC3E}">
        <p14:creationId xmlns:p14="http://schemas.microsoft.com/office/powerpoint/2010/main" val="32698131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A5DFCEA-3FB3-424B-8D7A-DBD3B97EA39C}"/>
              </a:ext>
            </a:extLst>
          </p:cNvPr>
          <p:cNvSpPr>
            <a:spLocks noGrp="1"/>
          </p:cNvSpPr>
          <p:nvPr>
            <p:ph type="dt" sz="half" idx="10"/>
          </p:nvPr>
        </p:nvSpPr>
        <p:spPr/>
        <p:txBody>
          <a:bodyPr/>
          <a:lstStyle>
            <a:lvl1pPr>
              <a:defRPr/>
            </a:lvl1pPr>
          </a:lstStyle>
          <a:p>
            <a:pPr>
              <a:defRPr/>
            </a:pPr>
            <a:fld id="{BC55BEA6-107D-4DA8-BE45-8CCD94C0BC90}" type="datetimeFigureOut">
              <a:rPr lang="en-US"/>
              <a:pPr>
                <a:defRPr/>
              </a:pPr>
              <a:t>12/10/2021</a:t>
            </a:fld>
            <a:endParaRPr lang="en-US"/>
          </a:p>
        </p:txBody>
      </p:sp>
      <p:sp>
        <p:nvSpPr>
          <p:cNvPr id="5" name="Footer Placeholder 4">
            <a:extLst>
              <a:ext uri="{FF2B5EF4-FFF2-40B4-BE49-F238E27FC236}">
                <a16:creationId xmlns:a16="http://schemas.microsoft.com/office/drawing/2014/main" id="{9729E525-D181-410C-B75A-206CEEEE224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313D89B-A7C6-4C1C-A528-1B5548DC1512}"/>
              </a:ext>
            </a:extLst>
          </p:cNvPr>
          <p:cNvSpPr>
            <a:spLocks noGrp="1"/>
          </p:cNvSpPr>
          <p:nvPr>
            <p:ph type="sldNum" sz="quarter" idx="12"/>
          </p:nvPr>
        </p:nvSpPr>
        <p:spPr/>
        <p:txBody>
          <a:bodyPr/>
          <a:lstStyle>
            <a:lvl1pPr>
              <a:defRPr/>
            </a:lvl1pPr>
          </a:lstStyle>
          <a:p>
            <a:pPr>
              <a:defRPr/>
            </a:pPr>
            <a:fld id="{E3518FFD-F400-4E61-90C2-1FA3D54A1718}" type="slidenum">
              <a:rPr lang="en-US" altLang="en-US"/>
              <a:pPr>
                <a:defRPr/>
              </a:pPr>
              <a:t>‹#›</a:t>
            </a:fld>
            <a:endParaRPr lang="en-US" altLang="en-US"/>
          </a:p>
        </p:txBody>
      </p:sp>
    </p:spTree>
    <p:extLst>
      <p:ext uri="{BB962C8B-B14F-4D97-AF65-F5344CB8AC3E}">
        <p14:creationId xmlns:p14="http://schemas.microsoft.com/office/powerpoint/2010/main" val="40134951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9" y="1709740"/>
            <a:ext cx="7886700" cy="2852737"/>
          </a:xfrm>
        </p:spPr>
        <p:txBody>
          <a:bodyPr anchor="b"/>
          <a:lstStyle>
            <a:lvl1pPr>
              <a:defRPr sz="3375"/>
            </a:lvl1pPr>
          </a:lstStyle>
          <a:p>
            <a:r>
              <a:rPr lang="en-US"/>
              <a:t>Click to edit Master title style</a:t>
            </a:r>
            <a:endParaRPr lang="en-US" dirty="0"/>
          </a:p>
        </p:txBody>
      </p:sp>
      <p:sp>
        <p:nvSpPr>
          <p:cNvPr id="3" name="Text Placeholder 2"/>
          <p:cNvSpPr>
            <a:spLocks noGrp="1"/>
          </p:cNvSpPr>
          <p:nvPr>
            <p:ph type="body" idx="1"/>
          </p:nvPr>
        </p:nvSpPr>
        <p:spPr>
          <a:xfrm>
            <a:off x="623889" y="4589465"/>
            <a:ext cx="7886700" cy="1500187"/>
          </a:xfrm>
        </p:spPr>
        <p:txBody>
          <a:bodyPr/>
          <a:lstStyle>
            <a:lvl1pPr marL="0" indent="0">
              <a:buNone/>
              <a:defRPr sz="1350">
                <a:solidFill>
                  <a:schemeClr val="tx1"/>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135CA3-6719-4991-B585-C227236AA023}"/>
              </a:ext>
            </a:extLst>
          </p:cNvPr>
          <p:cNvSpPr>
            <a:spLocks noGrp="1"/>
          </p:cNvSpPr>
          <p:nvPr>
            <p:ph type="dt" sz="half" idx="10"/>
          </p:nvPr>
        </p:nvSpPr>
        <p:spPr/>
        <p:txBody>
          <a:bodyPr/>
          <a:lstStyle>
            <a:lvl1pPr>
              <a:defRPr/>
            </a:lvl1pPr>
          </a:lstStyle>
          <a:p>
            <a:pPr>
              <a:defRPr/>
            </a:pPr>
            <a:fld id="{0E063AFA-0BA7-4323-B1CC-57EB60CF9C95}" type="datetimeFigureOut">
              <a:rPr lang="en-US"/>
              <a:pPr>
                <a:defRPr/>
              </a:pPr>
              <a:t>12/10/2021</a:t>
            </a:fld>
            <a:endParaRPr lang="en-US"/>
          </a:p>
        </p:txBody>
      </p:sp>
      <p:sp>
        <p:nvSpPr>
          <p:cNvPr id="5" name="Footer Placeholder 4">
            <a:extLst>
              <a:ext uri="{FF2B5EF4-FFF2-40B4-BE49-F238E27FC236}">
                <a16:creationId xmlns:a16="http://schemas.microsoft.com/office/drawing/2014/main" id="{F411FD2F-6025-443F-811F-D240A126277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FC3E035-364F-4DD4-AF83-2ECD2659E79F}"/>
              </a:ext>
            </a:extLst>
          </p:cNvPr>
          <p:cNvSpPr>
            <a:spLocks noGrp="1"/>
          </p:cNvSpPr>
          <p:nvPr>
            <p:ph type="sldNum" sz="quarter" idx="12"/>
          </p:nvPr>
        </p:nvSpPr>
        <p:spPr/>
        <p:txBody>
          <a:bodyPr/>
          <a:lstStyle>
            <a:lvl1pPr>
              <a:defRPr/>
            </a:lvl1pPr>
          </a:lstStyle>
          <a:p>
            <a:pPr>
              <a:defRPr/>
            </a:pPr>
            <a:fld id="{B6E08C07-F147-4BFD-8547-5F82117BB514}" type="slidenum">
              <a:rPr lang="en-US" altLang="en-US"/>
              <a:pPr>
                <a:defRPr/>
              </a:pPr>
              <a:t>‹#›</a:t>
            </a:fld>
            <a:endParaRPr lang="en-US" altLang="en-US"/>
          </a:p>
        </p:txBody>
      </p:sp>
    </p:spTree>
    <p:extLst>
      <p:ext uri="{BB962C8B-B14F-4D97-AF65-F5344CB8AC3E}">
        <p14:creationId xmlns:p14="http://schemas.microsoft.com/office/powerpoint/2010/main" val="392293821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1"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1"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7FE25C51-6A24-45C2-9B44-2A537CBB550D}"/>
              </a:ext>
            </a:extLst>
          </p:cNvPr>
          <p:cNvSpPr>
            <a:spLocks noGrp="1"/>
          </p:cNvSpPr>
          <p:nvPr>
            <p:ph type="dt" sz="half" idx="10"/>
          </p:nvPr>
        </p:nvSpPr>
        <p:spPr/>
        <p:txBody>
          <a:bodyPr/>
          <a:lstStyle>
            <a:lvl1pPr>
              <a:defRPr/>
            </a:lvl1pPr>
          </a:lstStyle>
          <a:p>
            <a:pPr>
              <a:defRPr/>
            </a:pPr>
            <a:fld id="{E05CA4D1-A264-46A7-8782-559192599E47}" type="datetimeFigureOut">
              <a:rPr lang="en-US"/>
              <a:pPr>
                <a:defRPr/>
              </a:pPr>
              <a:t>12/10/2021</a:t>
            </a:fld>
            <a:endParaRPr lang="en-US"/>
          </a:p>
        </p:txBody>
      </p:sp>
      <p:sp>
        <p:nvSpPr>
          <p:cNvPr id="6" name="Footer Placeholder 4">
            <a:extLst>
              <a:ext uri="{FF2B5EF4-FFF2-40B4-BE49-F238E27FC236}">
                <a16:creationId xmlns:a16="http://schemas.microsoft.com/office/drawing/2014/main" id="{EA97C12B-76A4-437A-9299-CFDBFC17C0B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CB60735-F572-4357-BBD0-346CB2FAFBB0}"/>
              </a:ext>
            </a:extLst>
          </p:cNvPr>
          <p:cNvSpPr>
            <a:spLocks noGrp="1"/>
          </p:cNvSpPr>
          <p:nvPr>
            <p:ph type="sldNum" sz="quarter" idx="12"/>
          </p:nvPr>
        </p:nvSpPr>
        <p:spPr/>
        <p:txBody>
          <a:bodyPr/>
          <a:lstStyle>
            <a:lvl1pPr>
              <a:defRPr/>
            </a:lvl1pPr>
          </a:lstStyle>
          <a:p>
            <a:pPr>
              <a:defRPr/>
            </a:pPr>
            <a:fld id="{24343C30-0962-4F04-936B-888B143E86B8}" type="slidenum">
              <a:rPr lang="en-US" altLang="en-US"/>
              <a:pPr>
                <a:defRPr/>
              </a:pPr>
              <a:t>‹#›</a:t>
            </a:fld>
            <a:endParaRPr lang="en-US" altLang="en-US"/>
          </a:p>
        </p:txBody>
      </p:sp>
    </p:spTree>
    <p:extLst>
      <p:ext uri="{BB962C8B-B14F-4D97-AF65-F5344CB8AC3E}">
        <p14:creationId xmlns:p14="http://schemas.microsoft.com/office/powerpoint/2010/main" val="32021888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2" y="365127"/>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4"/>
            <a:ext cx="3868340"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681164"/>
            <a:ext cx="3887391"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29151"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97B5FF32-0E2B-489B-9794-DEBA67602152}"/>
              </a:ext>
            </a:extLst>
          </p:cNvPr>
          <p:cNvSpPr>
            <a:spLocks noGrp="1"/>
          </p:cNvSpPr>
          <p:nvPr>
            <p:ph type="dt" sz="half" idx="10"/>
          </p:nvPr>
        </p:nvSpPr>
        <p:spPr/>
        <p:txBody>
          <a:bodyPr/>
          <a:lstStyle>
            <a:lvl1pPr>
              <a:defRPr/>
            </a:lvl1pPr>
          </a:lstStyle>
          <a:p>
            <a:pPr>
              <a:defRPr/>
            </a:pPr>
            <a:fld id="{05B7E42C-5A1A-47F0-A8A9-948878EEEA92}" type="datetimeFigureOut">
              <a:rPr lang="en-US"/>
              <a:pPr>
                <a:defRPr/>
              </a:pPr>
              <a:t>12/10/2021</a:t>
            </a:fld>
            <a:endParaRPr lang="en-US"/>
          </a:p>
        </p:txBody>
      </p:sp>
      <p:sp>
        <p:nvSpPr>
          <p:cNvPr id="8" name="Footer Placeholder 4">
            <a:extLst>
              <a:ext uri="{FF2B5EF4-FFF2-40B4-BE49-F238E27FC236}">
                <a16:creationId xmlns:a16="http://schemas.microsoft.com/office/drawing/2014/main" id="{CF2E2744-496D-4481-9BD5-D4AD93B28AD8}"/>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CE65F8AC-8CAC-46B0-8ABB-C406221A5FDA}"/>
              </a:ext>
            </a:extLst>
          </p:cNvPr>
          <p:cNvSpPr>
            <a:spLocks noGrp="1"/>
          </p:cNvSpPr>
          <p:nvPr>
            <p:ph type="sldNum" sz="quarter" idx="12"/>
          </p:nvPr>
        </p:nvSpPr>
        <p:spPr/>
        <p:txBody>
          <a:bodyPr/>
          <a:lstStyle>
            <a:lvl1pPr>
              <a:defRPr/>
            </a:lvl1pPr>
          </a:lstStyle>
          <a:p>
            <a:pPr>
              <a:defRPr/>
            </a:pPr>
            <a:fld id="{A7D70700-1DCE-4BCF-B002-67B7AEAA6C3B}" type="slidenum">
              <a:rPr lang="en-US" altLang="en-US"/>
              <a:pPr>
                <a:defRPr/>
              </a:pPr>
              <a:t>‹#›</a:t>
            </a:fld>
            <a:endParaRPr lang="en-US" altLang="en-US"/>
          </a:p>
        </p:txBody>
      </p:sp>
    </p:spTree>
    <p:extLst>
      <p:ext uri="{BB962C8B-B14F-4D97-AF65-F5344CB8AC3E}">
        <p14:creationId xmlns:p14="http://schemas.microsoft.com/office/powerpoint/2010/main" val="6032189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A4D668A0-CF14-4421-90BF-D1601B1D3F2A}"/>
              </a:ext>
            </a:extLst>
          </p:cNvPr>
          <p:cNvSpPr>
            <a:spLocks noGrp="1"/>
          </p:cNvSpPr>
          <p:nvPr>
            <p:ph type="dt" sz="half" idx="10"/>
          </p:nvPr>
        </p:nvSpPr>
        <p:spPr/>
        <p:txBody>
          <a:bodyPr/>
          <a:lstStyle>
            <a:lvl1pPr>
              <a:defRPr/>
            </a:lvl1pPr>
          </a:lstStyle>
          <a:p>
            <a:pPr>
              <a:defRPr/>
            </a:pPr>
            <a:fld id="{6117BD02-998E-4B9D-B9A1-D4E38FD6B41D}" type="datetimeFigureOut">
              <a:rPr lang="en-US"/>
              <a:pPr>
                <a:defRPr/>
              </a:pPr>
              <a:t>12/10/2021</a:t>
            </a:fld>
            <a:endParaRPr lang="en-US"/>
          </a:p>
        </p:txBody>
      </p:sp>
      <p:sp>
        <p:nvSpPr>
          <p:cNvPr id="4" name="Footer Placeholder 4">
            <a:extLst>
              <a:ext uri="{FF2B5EF4-FFF2-40B4-BE49-F238E27FC236}">
                <a16:creationId xmlns:a16="http://schemas.microsoft.com/office/drawing/2014/main" id="{9D9681FD-67AD-40E6-94AA-9ACAD6CBC708}"/>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D645A737-CF0D-4649-9C5B-1EE7D800E7E0}"/>
              </a:ext>
            </a:extLst>
          </p:cNvPr>
          <p:cNvSpPr>
            <a:spLocks noGrp="1"/>
          </p:cNvSpPr>
          <p:nvPr>
            <p:ph type="sldNum" sz="quarter" idx="12"/>
          </p:nvPr>
        </p:nvSpPr>
        <p:spPr/>
        <p:txBody>
          <a:bodyPr/>
          <a:lstStyle>
            <a:lvl1pPr>
              <a:defRPr/>
            </a:lvl1pPr>
          </a:lstStyle>
          <a:p>
            <a:pPr>
              <a:defRPr/>
            </a:pPr>
            <a:fld id="{A873132E-7684-409E-8458-434405674693}" type="slidenum">
              <a:rPr lang="en-US" altLang="en-US"/>
              <a:pPr>
                <a:defRPr/>
              </a:pPr>
              <a:t>‹#›</a:t>
            </a:fld>
            <a:endParaRPr lang="en-US" altLang="en-US"/>
          </a:p>
        </p:txBody>
      </p:sp>
    </p:spTree>
    <p:extLst>
      <p:ext uri="{BB962C8B-B14F-4D97-AF65-F5344CB8AC3E}">
        <p14:creationId xmlns:p14="http://schemas.microsoft.com/office/powerpoint/2010/main" val="32932828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294FE6-63A7-4C6C-9174-FA2686D5AC32}"/>
              </a:ext>
            </a:extLst>
          </p:cNvPr>
          <p:cNvSpPr>
            <a:spLocks noGrp="1"/>
          </p:cNvSpPr>
          <p:nvPr>
            <p:ph type="dt" sz="half" idx="10"/>
          </p:nvPr>
        </p:nvSpPr>
        <p:spPr/>
        <p:txBody>
          <a:bodyPr/>
          <a:lstStyle>
            <a:lvl1pPr>
              <a:defRPr/>
            </a:lvl1pPr>
          </a:lstStyle>
          <a:p>
            <a:pPr>
              <a:defRPr/>
            </a:pPr>
            <a:fld id="{F2F50BA8-C4AD-43E0-8961-9F13B5E98DCE}" type="datetimeFigureOut">
              <a:rPr lang="en-US"/>
              <a:pPr>
                <a:defRPr/>
              </a:pPr>
              <a:t>12/10/2021</a:t>
            </a:fld>
            <a:endParaRPr lang="en-US"/>
          </a:p>
        </p:txBody>
      </p:sp>
      <p:sp>
        <p:nvSpPr>
          <p:cNvPr id="3" name="Footer Placeholder 4">
            <a:extLst>
              <a:ext uri="{FF2B5EF4-FFF2-40B4-BE49-F238E27FC236}">
                <a16:creationId xmlns:a16="http://schemas.microsoft.com/office/drawing/2014/main" id="{9F13A66E-CFC2-45D0-B7FA-702E6AD5AF6A}"/>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9753FE2D-40A9-418B-B703-D77AFF1A54B4}"/>
              </a:ext>
            </a:extLst>
          </p:cNvPr>
          <p:cNvSpPr>
            <a:spLocks noGrp="1"/>
          </p:cNvSpPr>
          <p:nvPr>
            <p:ph type="sldNum" sz="quarter" idx="12"/>
          </p:nvPr>
        </p:nvSpPr>
        <p:spPr/>
        <p:txBody>
          <a:bodyPr/>
          <a:lstStyle>
            <a:lvl1pPr>
              <a:defRPr/>
            </a:lvl1pPr>
          </a:lstStyle>
          <a:p>
            <a:pPr>
              <a:defRPr/>
            </a:pPr>
            <a:fld id="{0ED547CF-5B7F-4057-A559-D1DF9919CB08}" type="slidenum">
              <a:rPr lang="en-US" altLang="en-US"/>
              <a:pPr>
                <a:defRPr/>
              </a:pPr>
              <a:t>‹#›</a:t>
            </a:fld>
            <a:endParaRPr lang="en-US" altLang="en-US"/>
          </a:p>
        </p:txBody>
      </p:sp>
    </p:spTree>
    <p:extLst>
      <p:ext uri="{BB962C8B-B14F-4D97-AF65-F5344CB8AC3E}">
        <p14:creationId xmlns:p14="http://schemas.microsoft.com/office/powerpoint/2010/main" val="21133282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9" cy="1600200"/>
          </a:xfrm>
        </p:spPr>
        <p:txBody>
          <a:bodyPr anchor="b"/>
          <a:lstStyle>
            <a:lvl1pPr>
              <a:defRPr sz="1800"/>
            </a:lvl1pPr>
          </a:lstStyle>
          <a:p>
            <a:r>
              <a:rPr lang="en-US"/>
              <a:t>Click to edit Master title style</a:t>
            </a:r>
            <a:endParaRPr lang="en-US" dirty="0"/>
          </a:p>
        </p:txBody>
      </p:sp>
      <p:sp>
        <p:nvSpPr>
          <p:cNvPr id="3" name="Content Placeholder 2"/>
          <p:cNvSpPr>
            <a:spLocks noGrp="1"/>
          </p:cNvSpPr>
          <p:nvPr>
            <p:ph idx="1"/>
          </p:nvPr>
        </p:nvSpPr>
        <p:spPr>
          <a:xfrm>
            <a:off x="3887391" y="987427"/>
            <a:ext cx="4629151" cy="487362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9"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3">
            <a:extLst>
              <a:ext uri="{FF2B5EF4-FFF2-40B4-BE49-F238E27FC236}">
                <a16:creationId xmlns:a16="http://schemas.microsoft.com/office/drawing/2014/main" id="{3349DAC1-668B-4920-9DBF-89A7C1668570}"/>
              </a:ext>
            </a:extLst>
          </p:cNvPr>
          <p:cNvSpPr>
            <a:spLocks noGrp="1"/>
          </p:cNvSpPr>
          <p:nvPr>
            <p:ph type="dt" sz="half" idx="10"/>
          </p:nvPr>
        </p:nvSpPr>
        <p:spPr/>
        <p:txBody>
          <a:bodyPr/>
          <a:lstStyle>
            <a:lvl1pPr>
              <a:defRPr/>
            </a:lvl1pPr>
          </a:lstStyle>
          <a:p>
            <a:pPr>
              <a:defRPr/>
            </a:pPr>
            <a:fld id="{F94D23DC-B9DD-4769-B0D9-D1056CC442FC}" type="datetimeFigureOut">
              <a:rPr lang="en-US"/>
              <a:pPr>
                <a:defRPr/>
              </a:pPr>
              <a:t>12/10/2021</a:t>
            </a:fld>
            <a:endParaRPr lang="en-US"/>
          </a:p>
        </p:txBody>
      </p:sp>
      <p:sp>
        <p:nvSpPr>
          <p:cNvPr id="6" name="Footer Placeholder 4">
            <a:extLst>
              <a:ext uri="{FF2B5EF4-FFF2-40B4-BE49-F238E27FC236}">
                <a16:creationId xmlns:a16="http://schemas.microsoft.com/office/drawing/2014/main" id="{A0A03B32-8FA0-404F-9AAE-14621501492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96EB6B4-98C9-418C-8BAC-BE28C605322C}"/>
              </a:ext>
            </a:extLst>
          </p:cNvPr>
          <p:cNvSpPr>
            <a:spLocks noGrp="1"/>
          </p:cNvSpPr>
          <p:nvPr>
            <p:ph type="sldNum" sz="quarter" idx="12"/>
          </p:nvPr>
        </p:nvSpPr>
        <p:spPr/>
        <p:txBody>
          <a:bodyPr/>
          <a:lstStyle>
            <a:lvl1pPr>
              <a:defRPr/>
            </a:lvl1pPr>
          </a:lstStyle>
          <a:p>
            <a:pPr>
              <a:defRPr/>
            </a:pPr>
            <a:fld id="{2A061BB5-AFE1-47EA-9F72-8EEEEA4E85DF}" type="slidenum">
              <a:rPr lang="en-US" altLang="en-US"/>
              <a:pPr>
                <a:defRPr/>
              </a:pPr>
              <a:t>‹#›</a:t>
            </a:fld>
            <a:endParaRPr lang="en-US" altLang="en-US"/>
          </a:p>
        </p:txBody>
      </p:sp>
    </p:spTree>
    <p:extLst>
      <p:ext uri="{BB962C8B-B14F-4D97-AF65-F5344CB8AC3E}">
        <p14:creationId xmlns:p14="http://schemas.microsoft.com/office/powerpoint/2010/main" val="22237769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9" cy="1600200"/>
          </a:xfrm>
        </p:spPr>
        <p:txBody>
          <a:bodyPr anchor="b"/>
          <a:lstStyle>
            <a:lvl1pPr>
              <a:defRPr sz="1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7"/>
            <a:ext cx="4629151" cy="4873625"/>
          </a:xfrm>
        </p:spPr>
        <p:txBody>
          <a:bodyPr rtlCol="0">
            <a:normAutofit/>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29841" y="2057400"/>
            <a:ext cx="2949179"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3">
            <a:extLst>
              <a:ext uri="{FF2B5EF4-FFF2-40B4-BE49-F238E27FC236}">
                <a16:creationId xmlns:a16="http://schemas.microsoft.com/office/drawing/2014/main" id="{869D3445-3E5D-4149-968A-C3BBD9DD53B7}"/>
              </a:ext>
            </a:extLst>
          </p:cNvPr>
          <p:cNvSpPr>
            <a:spLocks noGrp="1"/>
          </p:cNvSpPr>
          <p:nvPr>
            <p:ph type="dt" sz="half" idx="10"/>
          </p:nvPr>
        </p:nvSpPr>
        <p:spPr/>
        <p:txBody>
          <a:bodyPr/>
          <a:lstStyle>
            <a:lvl1pPr>
              <a:defRPr/>
            </a:lvl1pPr>
          </a:lstStyle>
          <a:p>
            <a:pPr>
              <a:defRPr/>
            </a:pPr>
            <a:fld id="{C96CAAEE-407D-4B20-B19D-6B57FB87B7D9}" type="datetimeFigureOut">
              <a:rPr lang="en-US"/>
              <a:pPr>
                <a:defRPr/>
              </a:pPr>
              <a:t>12/10/2021</a:t>
            </a:fld>
            <a:endParaRPr lang="en-US"/>
          </a:p>
        </p:txBody>
      </p:sp>
      <p:sp>
        <p:nvSpPr>
          <p:cNvPr id="6" name="Footer Placeholder 4">
            <a:extLst>
              <a:ext uri="{FF2B5EF4-FFF2-40B4-BE49-F238E27FC236}">
                <a16:creationId xmlns:a16="http://schemas.microsoft.com/office/drawing/2014/main" id="{A6D6C28B-8B7E-498A-A125-8BF4FDF51F6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543F502-8B19-4539-B4EA-5EF975AE82A5}"/>
              </a:ext>
            </a:extLst>
          </p:cNvPr>
          <p:cNvSpPr>
            <a:spLocks noGrp="1"/>
          </p:cNvSpPr>
          <p:nvPr>
            <p:ph type="sldNum" sz="quarter" idx="12"/>
          </p:nvPr>
        </p:nvSpPr>
        <p:spPr/>
        <p:txBody>
          <a:bodyPr/>
          <a:lstStyle>
            <a:lvl1pPr>
              <a:defRPr/>
            </a:lvl1pPr>
          </a:lstStyle>
          <a:p>
            <a:pPr>
              <a:defRPr/>
            </a:pPr>
            <a:fld id="{10A7ECB5-0BE9-4398-85AF-A0024F87B9C3}" type="slidenum">
              <a:rPr lang="en-US" altLang="en-US"/>
              <a:pPr>
                <a:defRPr/>
              </a:pPr>
              <a:t>‹#›</a:t>
            </a:fld>
            <a:endParaRPr lang="en-US" altLang="en-US"/>
          </a:p>
        </p:txBody>
      </p:sp>
    </p:spTree>
    <p:extLst>
      <p:ext uri="{BB962C8B-B14F-4D97-AF65-F5344CB8AC3E}">
        <p14:creationId xmlns:p14="http://schemas.microsoft.com/office/powerpoint/2010/main" val="10170721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E47B3EE-1290-4268-B8DE-2F85B696CED6}"/>
              </a:ext>
            </a:extLst>
          </p:cNvPr>
          <p:cNvSpPr>
            <a:spLocks noGrp="1"/>
          </p:cNvSpPr>
          <p:nvPr>
            <p:ph type="dt" sz="half" idx="10"/>
          </p:nvPr>
        </p:nvSpPr>
        <p:spPr/>
        <p:txBody>
          <a:bodyPr/>
          <a:lstStyle>
            <a:lvl1pPr>
              <a:defRPr/>
            </a:lvl1pPr>
          </a:lstStyle>
          <a:p>
            <a:pPr>
              <a:defRPr/>
            </a:pPr>
            <a:fld id="{1CE047CF-06A0-48A0-B260-B0C7CAD31068}" type="datetimeFigureOut">
              <a:rPr lang="en-US"/>
              <a:pPr>
                <a:defRPr/>
              </a:pPr>
              <a:t>12/10/2021</a:t>
            </a:fld>
            <a:endParaRPr lang="en-US"/>
          </a:p>
        </p:txBody>
      </p:sp>
      <p:sp>
        <p:nvSpPr>
          <p:cNvPr id="5" name="Footer Placeholder 4">
            <a:extLst>
              <a:ext uri="{FF2B5EF4-FFF2-40B4-BE49-F238E27FC236}">
                <a16:creationId xmlns:a16="http://schemas.microsoft.com/office/drawing/2014/main" id="{762C8E47-8F90-461A-A0F1-79E1B64179E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30871F7-5D10-41BA-855D-3D53449344C6}"/>
              </a:ext>
            </a:extLst>
          </p:cNvPr>
          <p:cNvSpPr>
            <a:spLocks noGrp="1"/>
          </p:cNvSpPr>
          <p:nvPr>
            <p:ph type="sldNum" sz="quarter" idx="12"/>
          </p:nvPr>
        </p:nvSpPr>
        <p:spPr/>
        <p:txBody>
          <a:bodyPr/>
          <a:lstStyle>
            <a:lvl1pPr>
              <a:defRPr/>
            </a:lvl1pPr>
          </a:lstStyle>
          <a:p>
            <a:pPr>
              <a:defRPr/>
            </a:pPr>
            <a:fld id="{55EF7862-E5A3-4EF8-A417-47D10E0BE21A}" type="slidenum">
              <a:rPr lang="en-US" altLang="en-US"/>
              <a:pPr>
                <a:defRPr/>
              </a:pPr>
              <a:t>‹#›</a:t>
            </a:fld>
            <a:endParaRPr lang="en-US" altLang="en-US"/>
          </a:p>
        </p:txBody>
      </p:sp>
    </p:spTree>
    <p:extLst>
      <p:ext uri="{BB962C8B-B14F-4D97-AF65-F5344CB8AC3E}">
        <p14:creationId xmlns:p14="http://schemas.microsoft.com/office/powerpoint/2010/main" val="40252242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6"/>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65126"/>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4B7C6123-2D3A-4F45-8C9F-6760A4363EEF}"/>
              </a:ext>
            </a:extLst>
          </p:cNvPr>
          <p:cNvSpPr>
            <a:spLocks noGrp="1"/>
          </p:cNvSpPr>
          <p:nvPr>
            <p:ph type="dt" sz="half" idx="10"/>
          </p:nvPr>
        </p:nvSpPr>
        <p:spPr/>
        <p:txBody>
          <a:bodyPr/>
          <a:lstStyle>
            <a:lvl1pPr>
              <a:defRPr/>
            </a:lvl1pPr>
          </a:lstStyle>
          <a:p>
            <a:pPr>
              <a:defRPr/>
            </a:pPr>
            <a:fld id="{87E75577-7DE7-47B4-868D-6CCB22CEA10E}" type="datetimeFigureOut">
              <a:rPr lang="en-US"/>
              <a:pPr>
                <a:defRPr/>
              </a:pPr>
              <a:t>12/10/2021</a:t>
            </a:fld>
            <a:endParaRPr lang="en-US"/>
          </a:p>
        </p:txBody>
      </p:sp>
      <p:sp>
        <p:nvSpPr>
          <p:cNvPr id="5" name="Footer Placeholder 4">
            <a:extLst>
              <a:ext uri="{FF2B5EF4-FFF2-40B4-BE49-F238E27FC236}">
                <a16:creationId xmlns:a16="http://schemas.microsoft.com/office/drawing/2014/main" id="{D43B0AB1-C491-4EA6-849E-C83E762E77F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997453A-CDDA-4741-8FF4-55C77F7C0443}"/>
              </a:ext>
            </a:extLst>
          </p:cNvPr>
          <p:cNvSpPr>
            <a:spLocks noGrp="1"/>
          </p:cNvSpPr>
          <p:nvPr>
            <p:ph type="sldNum" sz="quarter" idx="12"/>
          </p:nvPr>
        </p:nvSpPr>
        <p:spPr/>
        <p:txBody>
          <a:bodyPr/>
          <a:lstStyle>
            <a:lvl1pPr>
              <a:defRPr/>
            </a:lvl1pPr>
          </a:lstStyle>
          <a:p>
            <a:pPr>
              <a:defRPr/>
            </a:pPr>
            <a:fld id="{551B33C5-C280-4EE2-8E3E-EBBDF88EACE8}" type="slidenum">
              <a:rPr lang="en-US" altLang="en-US"/>
              <a:pPr>
                <a:defRPr/>
              </a:pPr>
              <a:t>‹#›</a:t>
            </a:fld>
            <a:endParaRPr lang="en-US" altLang="en-US"/>
          </a:p>
        </p:txBody>
      </p:sp>
    </p:spTree>
    <p:extLst>
      <p:ext uri="{BB962C8B-B14F-4D97-AF65-F5344CB8AC3E}">
        <p14:creationId xmlns:p14="http://schemas.microsoft.com/office/powerpoint/2010/main" val="13062390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FDFB2DD-7FB2-46A2-AEA8-D24D70E76C5A}" type="datetimeFigureOut">
              <a:rPr lang="en-US" smtClean="0"/>
              <a:pPr/>
              <a:t>12/10/2021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26EC908-266A-4CE5-AD07-86248BAE9B12}" type="slidenum">
              <a:rPr lang="en-US" smtClean="0"/>
              <a:pPr/>
              <a:t>‹#›</a:t>
            </a:fld>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FDFB2DD-7FB2-46A2-AEA8-D24D70E76C5A}" type="datetimeFigureOut">
              <a:rPr lang="en-US" smtClean="0"/>
              <a:pPr/>
              <a:t>12/10/2021</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6EC908-266A-4CE5-AD07-86248BAE9B12}"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53032D0-D3D5-4CCD-B92D-B972D6D2334C}"/>
              </a:ext>
            </a:extLst>
          </p:cNvPr>
          <p:cNvSpPr>
            <a:spLocks noGrp="1"/>
          </p:cNvSpPr>
          <p:nvPr>
            <p:ph type="title"/>
          </p:nvPr>
        </p:nvSpPr>
        <p:spPr bwMode="auto">
          <a:xfrm>
            <a:off x="628651" y="365523"/>
            <a:ext cx="7886700" cy="1325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D4FE236A-BF18-4209-AD7E-4227F30BF3E4}"/>
              </a:ext>
            </a:extLst>
          </p:cNvPr>
          <p:cNvSpPr>
            <a:spLocks noGrp="1"/>
          </p:cNvSpPr>
          <p:nvPr>
            <p:ph type="body" idx="1"/>
          </p:nvPr>
        </p:nvSpPr>
        <p:spPr bwMode="auto">
          <a:xfrm>
            <a:off x="628651" y="1825229"/>
            <a:ext cx="7886700" cy="4351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E8183A-6410-4E90-B8A4-65F70CF44937}"/>
              </a:ext>
            </a:extLst>
          </p:cNvPr>
          <p:cNvSpPr>
            <a:spLocks noGrp="1"/>
          </p:cNvSpPr>
          <p:nvPr>
            <p:ph type="dt" sz="half" idx="2"/>
          </p:nvPr>
        </p:nvSpPr>
        <p:spPr>
          <a:xfrm>
            <a:off x="628651" y="6356748"/>
            <a:ext cx="2057400" cy="364331"/>
          </a:xfrm>
          <a:prstGeom prst="rect">
            <a:avLst/>
          </a:prstGeom>
        </p:spPr>
        <p:txBody>
          <a:bodyPr vert="horz" lIns="91440" tIns="45720" rIns="91440" bIns="45720" rtlCol="0" anchor="ctr"/>
          <a:lstStyle>
            <a:lvl1pPr algn="l" eaLnBrk="1" fontAlgn="auto" hangingPunct="1">
              <a:spcBef>
                <a:spcPts val="0"/>
              </a:spcBef>
              <a:spcAft>
                <a:spcPts val="0"/>
              </a:spcAft>
              <a:defRPr sz="675">
                <a:solidFill>
                  <a:schemeClr val="tx1">
                    <a:tint val="75000"/>
                  </a:schemeClr>
                </a:solidFill>
                <a:latin typeface="+mn-lt"/>
              </a:defRPr>
            </a:lvl1pPr>
          </a:lstStyle>
          <a:p>
            <a:pPr>
              <a:defRPr/>
            </a:pPr>
            <a:fld id="{DD505373-ADF4-415D-807E-C85B52085B26}" type="datetimeFigureOut">
              <a:rPr lang="en-US"/>
              <a:pPr>
                <a:defRPr/>
              </a:pPr>
              <a:t>12/10/2021</a:t>
            </a:fld>
            <a:endParaRPr lang="en-US"/>
          </a:p>
        </p:txBody>
      </p:sp>
      <p:sp>
        <p:nvSpPr>
          <p:cNvPr id="5" name="Footer Placeholder 4">
            <a:extLst>
              <a:ext uri="{FF2B5EF4-FFF2-40B4-BE49-F238E27FC236}">
                <a16:creationId xmlns:a16="http://schemas.microsoft.com/office/drawing/2014/main" id="{29841B7E-9660-41A0-A1ED-CEBA23EE31BC}"/>
              </a:ext>
            </a:extLst>
          </p:cNvPr>
          <p:cNvSpPr>
            <a:spLocks noGrp="1"/>
          </p:cNvSpPr>
          <p:nvPr>
            <p:ph type="ftr" sz="quarter" idx="3"/>
          </p:nvPr>
        </p:nvSpPr>
        <p:spPr>
          <a:xfrm>
            <a:off x="3028951" y="6356748"/>
            <a:ext cx="3086100" cy="364331"/>
          </a:xfrm>
          <a:prstGeom prst="rect">
            <a:avLst/>
          </a:prstGeom>
        </p:spPr>
        <p:txBody>
          <a:bodyPr vert="horz" lIns="91440" tIns="45720" rIns="91440" bIns="45720" rtlCol="0" anchor="ctr"/>
          <a:lstStyle>
            <a:lvl1pPr algn="ctr" eaLnBrk="1" fontAlgn="auto" hangingPunct="1">
              <a:spcBef>
                <a:spcPts val="0"/>
              </a:spcBef>
              <a:spcAft>
                <a:spcPts val="0"/>
              </a:spcAft>
              <a:defRPr sz="675">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581A6672-FC07-4197-A9F6-B66AB903C1B8}"/>
              </a:ext>
            </a:extLst>
          </p:cNvPr>
          <p:cNvSpPr>
            <a:spLocks noGrp="1"/>
          </p:cNvSpPr>
          <p:nvPr>
            <p:ph type="sldNum" sz="quarter" idx="4"/>
          </p:nvPr>
        </p:nvSpPr>
        <p:spPr>
          <a:xfrm>
            <a:off x="6457951" y="6356748"/>
            <a:ext cx="2057400" cy="364331"/>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675">
                <a:solidFill>
                  <a:srgbClr val="898989"/>
                </a:solidFill>
              </a:defRPr>
            </a:lvl1pPr>
          </a:lstStyle>
          <a:p>
            <a:pPr>
              <a:defRPr/>
            </a:pPr>
            <a:fld id="{E8CDA83C-3C65-4D0E-9764-896C5D5139BF}" type="slidenum">
              <a:rPr lang="en-US" altLang="en-US"/>
              <a:pPr>
                <a:defRPr/>
              </a:pPr>
              <a:t>‹#›</a:t>
            </a:fld>
            <a:endParaRPr lang="en-US" altLang="en-US"/>
          </a:p>
        </p:txBody>
      </p:sp>
    </p:spTree>
    <p:extLst>
      <p:ext uri="{BB962C8B-B14F-4D97-AF65-F5344CB8AC3E}">
        <p14:creationId xmlns:p14="http://schemas.microsoft.com/office/powerpoint/2010/main" val="362986354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514350" rtl="0" eaLnBrk="0" fontAlgn="base" hangingPunct="0">
        <a:lnSpc>
          <a:spcPct val="90000"/>
        </a:lnSpc>
        <a:spcBef>
          <a:spcPct val="0"/>
        </a:spcBef>
        <a:spcAft>
          <a:spcPct val="0"/>
        </a:spcAft>
        <a:defRPr sz="2475" kern="1200">
          <a:solidFill>
            <a:schemeClr val="tx1"/>
          </a:solidFill>
          <a:latin typeface="+mj-lt"/>
          <a:ea typeface="+mj-ea"/>
          <a:cs typeface="+mj-cs"/>
        </a:defRPr>
      </a:lvl1pPr>
      <a:lvl2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2pPr>
      <a:lvl3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3pPr>
      <a:lvl4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4pPr>
      <a:lvl5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5pPr>
      <a:lvl6pPr marL="342900" algn="l" defTabSz="514350" rtl="0" fontAlgn="base">
        <a:lnSpc>
          <a:spcPct val="90000"/>
        </a:lnSpc>
        <a:spcBef>
          <a:spcPct val="0"/>
        </a:spcBef>
        <a:spcAft>
          <a:spcPct val="0"/>
        </a:spcAft>
        <a:defRPr sz="2475">
          <a:solidFill>
            <a:schemeClr val="tx1"/>
          </a:solidFill>
          <a:latin typeface="Calibri Light" panose="020F0302020204030204" pitchFamily="34" charset="0"/>
        </a:defRPr>
      </a:lvl6pPr>
      <a:lvl7pPr marL="685800" algn="l" defTabSz="514350" rtl="0" fontAlgn="base">
        <a:lnSpc>
          <a:spcPct val="90000"/>
        </a:lnSpc>
        <a:spcBef>
          <a:spcPct val="0"/>
        </a:spcBef>
        <a:spcAft>
          <a:spcPct val="0"/>
        </a:spcAft>
        <a:defRPr sz="2475">
          <a:solidFill>
            <a:schemeClr val="tx1"/>
          </a:solidFill>
          <a:latin typeface="Calibri Light" panose="020F0302020204030204" pitchFamily="34" charset="0"/>
        </a:defRPr>
      </a:lvl7pPr>
      <a:lvl8pPr marL="1028700" algn="l" defTabSz="514350" rtl="0" fontAlgn="base">
        <a:lnSpc>
          <a:spcPct val="90000"/>
        </a:lnSpc>
        <a:spcBef>
          <a:spcPct val="0"/>
        </a:spcBef>
        <a:spcAft>
          <a:spcPct val="0"/>
        </a:spcAft>
        <a:defRPr sz="2475">
          <a:solidFill>
            <a:schemeClr val="tx1"/>
          </a:solidFill>
          <a:latin typeface="Calibri Light" panose="020F0302020204030204" pitchFamily="34" charset="0"/>
        </a:defRPr>
      </a:lvl8pPr>
      <a:lvl9pPr marL="1371600" algn="l" defTabSz="514350" rtl="0" fontAlgn="base">
        <a:lnSpc>
          <a:spcPct val="90000"/>
        </a:lnSpc>
        <a:spcBef>
          <a:spcPct val="0"/>
        </a:spcBef>
        <a:spcAft>
          <a:spcPct val="0"/>
        </a:spcAft>
        <a:defRPr sz="2475">
          <a:solidFill>
            <a:schemeClr val="tx1"/>
          </a:solidFill>
          <a:latin typeface="Calibri Light" panose="020F0302020204030204" pitchFamily="34" charset="0"/>
        </a:defRPr>
      </a:lvl9pPr>
    </p:titleStyle>
    <p:bodyStyle>
      <a:lvl1pPr marL="128588" indent="-128588" algn="l" defTabSz="514350" rtl="0" eaLnBrk="0" fontAlgn="base" hangingPunct="0">
        <a:lnSpc>
          <a:spcPct val="90000"/>
        </a:lnSpc>
        <a:spcBef>
          <a:spcPts val="563"/>
        </a:spcBef>
        <a:spcAft>
          <a:spcPct val="0"/>
        </a:spcAft>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0" fontAlgn="base" hangingPunct="0">
        <a:lnSpc>
          <a:spcPct val="90000"/>
        </a:lnSpc>
        <a:spcBef>
          <a:spcPts val="281"/>
        </a:spcBef>
        <a:spcAft>
          <a:spcPct val="0"/>
        </a:spcAft>
        <a:buFont typeface="Arial" panose="020B0604020202020204" pitchFamily="34" charset="0"/>
        <a:buChar char="•"/>
        <a:defRPr kern="1200">
          <a:solidFill>
            <a:schemeClr val="tx1"/>
          </a:solidFill>
          <a:latin typeface="+mn-lt"/>
          <a:ea typeface="+mn-ea"/>
          <a:cs typeface="+mn-cs"/>
        </a:defRPr>
      </a:lvl2pPr>
      <a:lvl3pPr marL="642938" indent="-128588" algn="l" defTabSz="514350" rtl="0" eaLnBrk="0" fontAlgn="base" hangingPunct="0">
        <a:lnSpc>
          <a:spcPct val="90000"/>
        </a:lnSpc>
        <a:spcBef>
          <a:spcPts val="281"/>
        </a:spcBef>
        <a:spcAft>
          <a:spcPct val="0"/>
        </a:spcAft>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0" fontAlgn="base" hangingPunct="0">
        <a:lnSpc>
          <a:spcPct val="90000"/>
        </a:lnSpc>
        <a:spcBef>
          <a:spcPts val="281"/>
        </a:spcBef>
        <a:spcAft>
          <a:spcPct val="0"/>
        </a:spcAft>
        <a:buFont typeface="Arial" panose="020B0604020202020204" pitchFamily="34" charset="0"/>
        <a:buChar char="•"/>
        <a:defRPr sz="975" kern="1200">
          <a:solidFill>
            <a:schemeClr val="tx1"/>
          </a:solidFill>
          <a:latin typeface="+mn-lt"/>
          <a:ea typeface="+mn-ea"/>
          <a:cs typeface="+mn-cs"/>
        </a:defRPr>
      </a:lvl4pPr>
      <a:lvl5pPr marL="1157288" indent="-128588" algn="l" defTabSz="514350" rtl="0" eaLnBrk="0" fontAlgn="base" hangingPunct="0">
        <a:lnSpc>
          <a:spcPct val="90000"/>
        </a:lnSpc>
        <a:spcBef>
          <a:spcPts val="281"/>
        </a:spcBef>
        <a:spcAft>
          <a:spcPct val="0"/>
        </a:spcAft>
        <a:buFont typeface="Arial" panose="020B0604020202020204" pitchFamily="34" charset="0"/>
        <a:buChar char="•"/>
        <a:defRPr sz="975"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6.png"/></Relationships>
</file>

<file path=ppt/slides/_rels/slide1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4.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1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5.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1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6.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1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7.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1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8.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1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9.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1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0.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1.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1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2.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1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3.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4.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5.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6.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11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81.png"/></Relationships>
</file>

<file path=ppt/slides/_rels/slide11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09.xml"/><Relationship Id="rId1" Type="http://schemas.openxmlformats.org/officeDocument/2006/relationships/slideLayout" Target="../slideLayouts/slideLayout1.xml"/><Relationship Id="rId4" Type="http://schemas.openxmlformats.org/officeDocument/2006/relationships/image" Target="../media/image28.png"/></Relationships>
</file>

<file path=ppt/slides/_rels/slide1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0.xml"/><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82.png"/><Relationship Id="rId4" Type="http://schemas.openxmlformats.org/officeDocument/2006/relationships/image" Target="../media/image80.png"/></Relationships>
</file>

<file path=ppt/slides/_rels/slide1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1.xml"/><Relationship Id="rId1" Type="http://schemas.openxmlformats.org/officeDocument/2006/relationships/slideLayout" Target="../slideLayouts/slideLayout1.xml"/><Relationship Id="rId6" Type="http://schemas.openxmlformats.org/officeDocument/2006/relationships/image" Target="../media/image83.png"/><Relationship Id="rId5" Type="http://schemas.openxmlformats.org/officeDocument/2006/relationships/image" Target="../media/image23.png"/><Relationship Id="rId4" Type="http://schemas.openxmlformats.org/officeDocument/2006/relationships/image" Target="../media/image80.png"/></Relationships>
</file>

<file path=ppt/slides/_rels/slide118.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85.png"/><Relationship Id="rId2" Type="http://schemas.openxmlformats.org/officeDocument/2006/relationships/notesSlide" Target="../notesSlides/notesSlide112.xml"/><Relationship Id="rId1" Type="http://schemas.openxmlformats.org/officeDocument/2006/relationships/slideLayout" Target="../slideLayouts/slideLayout1.xml"/><Relationship Id="rId6" Type="http://schemas.openxmlformats.org/officeDocument/2006/relationships/image" Target="../media/image84.png"/><Relationship Id="rId5" Type="http://schemas.openxmlformats.org/officeDocument/2006/relationships/image" Target="../media/image23.png"/><Relationship Id="rId4" Type="http://schemas.openxmlformats.org/officeDocument/2006/relationships/image" Target="../media/image80.png"/></Relationships>
</file>

<file path=ppt/slides/_rels/slide1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3.xml"/><Relationship Id="rId1" Type="http://schemas.openxmlformats.org/officeDocument/2006/relationships/slideLayout" Target="../slideLayouts/slideLayout1.xml"/><Relationship Id="rId6" Type="http://schemas.openxmlformats.org/officeDocument/2006/relationships/image" Target="../media/image86.png"/><Relationship Id="rId5" Type="http://schemas.openxmlformats.org/officeDocument/2006/relationships/image" Target="../media/image23.png"/><Relationship Id="rId4" Type="http://schemas.openxmlformats.org/officeDocument/2006/relationships/image" Target="../media/image80.png"/></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4.png"/></Relationships>
</file>

<file path=ppt/slides/_rels/slide1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4.xml"/><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3.png"/><Relationship Id="rId4" Type="http://schemas.openxmlformats.org/officeDocument/2006/relationships/image" Target="../media/image80.png"/></Relationships>
</file>

<file path=ppt/slides/_rels/slide12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15.xml"/><Relationship Id="rId1" Type="http://schemas.openxmlformats.org/officeDocument/2006/relationships/slideLayout" Target="../slideLayouts/slideLayout1.xml"/><Relationship Id="rId5" Type="http://schemas.openxmlformats.org/officeDocument/2006/relationships/image" Target="../media/image88.jpeg"/><Relationship Id="rId4" Type="http://schemas.openxmlformats.org/officeDocument/2006/relationships/image" Target="../media/image23.png"/></Relationships>
</file>

<file path=ppt/slides/_rels/slide12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6.xml"/><Relationship Id="rId1" Type="http://schemas.openxmlformats.org/officeDocument/2006/relationships/slideLayout" Target="../slideLayouts/slideLayout1.xml"/><Relationship Id="rId4" Type="http://schemas.openxmlformats.org/officeDocument/2006/relationships/image" Target="../media/image89.png"/></Relationships>
</file>

<file path=ppt/slides/_rels/slide12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7.xml"/><Relationship Id="rId1" Type="http://schemas.openxmlformats.org/officeDocument/2006/relationships/slideLayout" Target="../slideLayouts/slideLayout1.xml"/><Relationship Id="rId4" Type="http://schemas.openxmlformats.org/officeDocument/2006/relationships/image" Target="../media/image91.jpeg"/></Relationships>
</file>

<file path=ppt/slides/_rels/slide124.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image" Target="../media/image101.png"/><Relationship Id="rId3" Type="http://schemas.openxmlformats.org/officeDocument/2006/relationships/image" Target="../media/image92.png"/><Relationship Id="rId7" Type="http://schemas.openxmlformats.org/officeDocument/2006/relationships/image" Target="../media/image95.png"/><Relationship Id="rId12" Type="http://schemas.openxmlformats.org/officeDocument/2006/relationships/image" Target="../media/image100.png"/><Relationship Id="rId2" Type="http://schemas.openxmlformats.org/officeDocument/2006/relationships/notesSlide" Target="../notesSlides/notesSlide118.xml"/><Relationship Id="rId1" Type="http://schemas.openxmlformats.org/officeDocument/2006/relationships/slideLayout" Target="../slideLayouts/slideLayout1.xml"/><Relationship Id="rId6" Type="http://schemas.openxmlformats.org/officeDocument/2006/relationships/image" Target="../media/image94.png"/><Relationship Id="rId11" Type="http://schemas.openxmlformats.org/officeDocument/2006/relationships/image" Target="../media/image99.png"/><Relationship Id="rId5" Type="http://schemas.openxmlformats.org/officeDocument/2006/relationships/image" Target="../media/image90.png"/><Relationship Id="rId10" Type="http://schemas.openxmlformats.org/officeDocument/2006/relationships/image" Target="../media/image98.png"/><Relationship Id="rId4" Type="http://schemas.openxmlformats.org/officeDocument/2006/relationships/image" Target="../media/image93.png"/><Relationship Id="rId9" Type="http://schemas.openxmlformats.org/officeDocument/2006/relationships/image" Target="../media/image97.png"/></Relationships>
</file>

<file path=ppt/slides/_rels/slide12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19.xml"/><Relationship Id="rId1" Type="http://schemas.openxmlformats.org/officeDocument/2006/relationships/slideLayout" Target="../slideLayouts/slideLayout2.xml"/><Relationship Id="rId4" Type="http://schemas.openxmlformats.org/officeDocument/2006/relationships/image" Target="../media/image103.png"/></Relationships>
</file>

<file path=ppt/slides/_rels/slide12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20.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12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105.png"/></Relationships>
</file>

<file path=ppt/slides/_rels/slide1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1.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5.png"/></Relationships>
</file>

<file path=ppt/slides/_rels/slide1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2.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3.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4.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5.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6.xml"/><Relationship Id="rId1" Type="http://schemas.openxmlformats.org/officeDocument/2006/relationships/slideLayout" Target="../slideLayouts/slideLayout2.xml"/><Relationship Id="rId5" Type="http://schemas.openxmlformats.org/officeDocument/2006/relationships/image" Target="../media/image106.png"/><Relationship Id="rId4" Type="http://schemas.openxmlformats.org/officeDocument/2006/relationships/image" Target="../media/image68.png"/></Relationships>
</file>

<file path=ppt/slides/_rels/slide1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7.xml"/><Relationship Id="rId1" Type="http://schemas.openxmlformats.org/officeDocument/2006/relationships/slideLayout" Target="../slideLayouts/slideLayout2.xml"/><Relationship Id="rId5" Type="http://schemas.openxmlformats.org/officeDocument/2006/relationships/image" Target="../media/image107.jpeg"/><Relationship Id="rId4" Type="http://schemas.openxmlformats.org/officeDocument/2006/relationships/image" Target="../media/image67.png"/></Relationships>
</file>

<file path=ppt/slides/_rels/slide1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9.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0.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1.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6.png"/></Relationships>
</file>

<file path=ppt/slides/_rels/slide1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2.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3.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4.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1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5.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6.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7.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8.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9.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0.xml"/><Relationship Id="rId1" Type="http://schemas.openxmlformats.org/officeDocument/2006/relationships/slideLayout" Target="../slideLayouts/slideLayout2.xml"/><Relationship Id="rId5" Type="http://schemas.openxmlformats.org/officeDocument/2006/relationships/image" Target="../media/image109.jpeg"/><Relationship Id="rId4" Type="http://schemas.openxmlformats.org/officeDocument/2006/relationships/image" Target="../media/image108.jpeg"/></Relationships>
</file>

<file path=ppt/slides/_rels/slide14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7.png"/></Relationships>
</file>

<file path=ppt/slides/_rels/slide150.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142.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151.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143.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152.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144.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153.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145.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154.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115.png"/><Relationship Id="rId2" Type="http://schemas.openxmlformats.org/officeDocument/2006/relationships/notesSlide" Target="../notesSlides/notesSlide146.xml"/><Relationship Id="rId1" Type="http://schemas.openxmlformats.org/officeDocument/2006/relationships/slideLayout" Target="../slideLayouts/slideLayout1.xml"/><Relationship Id="rId6" Type="http://schemas.openxmlformats.org/officeDocument/2006/relationships/image" Target="../media/image112.png"/><Relationship Id="rId5" Type="http://schemas.openxmlformats.org/officeDocument/2006/relationships/image" Target="../media/image114.png"/><Relationship Id="rId4" Type="http://schemas.openxmlformats.org/officeDocument/2006/relationships/image" Target="../media/image113.png"/></Relationships>
</file>

<file path=ppt/slides/_rels/slide15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47.xml"/><Relationship Id="rId1" Type="http://schemas.openxmlformats.org/officeDocument/2006/relationships/slideLayout" Target="../slideLayouts/slideLayout1.xml"/><Relationship Id="rId4" Type="http://schemas.openxmlformats.org/officeDocument/2006/relationships/image" Target="../media/image89.png"/></Relationships>
</file>

<file path=ppt/slides/_rels/slide15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8.xml"/><Relationship Id="rId1" Type="http://schemas.openxmlformats.org/officeDocument/2006/relationships/slideLayout" Target="../slideLayouts/slideLayout2.xml"/><Relationship Id="rId4" Type="http://schemas.openxmlformats.org/officeDocument/2006/relationships/image" Target="../media/image117.png"/></Relationships>
</file>

<file path=ppt/slides/_rels/slide15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9.xml"/><Relationship Id="rId1" Type="http://schemas.openxmlformats.org/officeDocument/2006/relationships/slideLayout" Target="../slideLayouts/slideLayout2.xml"/><Relationship Id="rId4" Type="http://schemas.openxmlformats.org/officeDocument/2006/relationships/image" Target="../media/image118.png"/></Relationships>
</file>

<file path=ppt/slides/_rels/slide15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6.png"/></Relationships>
</file>

<file path=ppt/slides/_rels/slide1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0.xml"/><Relationship Id="rId1" Type="http://schemas.openxmlformats.org/officeDocument/2006/relationships/slideLayout" Target="../slideLayouts/slideLayout2.xml"/><Relationship Id="rId5" Type="http://schemas.openxmlformats.org/officeDocument/2006/relationships/image" Target="../media/image121.png"/><Relationship Id="rId4" Type="http://schemas.openxmlformats.org/officeDocument/2006/relationships/image" Target="../media/image120.png"/></Relationships>
</file>

<file path=ppt/slides/_rels/slide1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1.xml"/><Relationship Id="rId1" Type="http://schemas.openxmlformats.org/officeDocument/2006/relationships/slideLayout" Target="../slideLayouts/slideLayout2.xml"/><Relationship Id="rId5" Type="http://schemas.openxmlformats.org/officeDocument/2006/relationships/image" Target="../media/image123.png"/><Relationship Id="rId4" Type="http://schemas.openxmlformats.org/officeDocument/2006/relationships/image" Target="../media/image122.jpeg"/></Relationships>
</file>

<file path=ppt/slides/_rels/slide1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2.xml"/><Relationship Id="rId1" Type="http://schemas.openxmlformats.org/officeDocument/2006/relationships/slideLayout" Target="../slideLayouts/slideLayout2.xml"/><Relationship Id="rId5" Type="http://schemas.openxmlformats.org/officeDocument/2006/relationships/image" Target="../media/image124.png"/><Relationship Id="rId4" Type="http://schemas.openxmlformats.org/officeDocument/2006/relationships/image" Target="../media/image122.jpeg"/></Relationships>
</file>

<file path=ppt/slides/_rels/slide1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3.xml"/><Relationship Id="rId1" Type="http://schemas.openxmlformats.org/officeDocument/2006/relationships/slideLayout" Target="../slideLayouts/slideLayout2.xml"/><Relationship Id="rId5" Type="http://schemas.openxmlformats.org/officeDocument/2006/relationships/image" Target="../media/image123.png"/><Relationship Id="rId4" Type="http://schemas.openxmlformats.org/officeDocument/2006/relationships/image" Target="../media/image122.jpeg"/></Relationships>
</file>

<file path=ppt/slides/_rels/slide1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4.xml"/><Relationship Id="rId1" Type="http://schemas.openxmlformats.org/officeDocument/2006/relationships/slideLayout" Target="../slideLayouts/slideLayout2.xml"/><Relationship Id="rId5" Type="http://schemas.openxmlformats.org/officeDocument/2006/relationships/image" Target="../media/image124.png"/><Relationship Id="rId4" Type="http://schemas.openxmlformats.org/officeDocument/2006/relationships/image" Target="../media/image122.jpeg"/></Relationships>
</file>

<file path=ppt/slides/_rels/slide1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5.xml"/><Relationship Id="rId1" Type="http://schemas.openxmlformats.org/officeDocument/2006/relationships/slideLayout" Target="../slideLayouts/slideLayout2.xml"/><Relationship Id="rId5" Type="http://schemas.openxmlformats.org/officeDocument/2006/relationships/image" Target="../media/image125.png"/><Relationship Id="rId4" Type="http://schemas.openxmlformats.org/officeDocument/2006/relationships/image" Target="../media/image122.jpeg"/></Relationships>
</file>

<file path=ppt/slides/_rels/slide1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6.xml"/><Relationship Id="rId1" Type="http://schemas.openxmlformats.org/officeDocument/2006/relationships/slideLayout" Target="../slideLayouts/slideLayout2.xml"/><Relationship Id="rId5" Type="http://schemas.openxmlformats.org/officeDocument/2006/relationships/image" Target="../media/image124.png"/><Relationship Id="rId4" Type="http://schemas.openxmlformats.org/officeDocument/2006/relationships/image" Target="../media/image122.jpeg"/></Relationships>
</file>

<file path=ppt/slides/_rels/slide1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7.xml"/><Relationship Id="rId1" Type="http://schemas.openxmlformats.org/officeDocument/2006/relationships/slideLayout" Target="../slideLayouts/slideLayout2.xml"/><Relationship Id="rId5" Type="http://schemas.openxmlformats.org/officeDocument/2006/relationships/image" Target="../media/image125.png"/><Relationship Id="rId4" Type="http://schemas.openxmlformats.org/officeDocument/2006/relationships/image" Target="../media/image122.jpeg"/></Relationships>
</file>

<file path=ppt/slides/_rels/slide1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8.xml"/><Relationship Id="rId1" Type="http://schemas.openxmlformats.org/officeDocument/2006/relationships/slideLayout" Target="../slideLayouts/slideLayout2.xml"/><Relationship Id="rId5" Type="http://schemas.openxmlformats.org/officeDocument/2006/relationships/image" Target="../media/image126.png"/><Relationship Id="rId4" Type="http://schemas.openxmlformats.org/officeDocument/2006/relationships/image" Target="../media/image122.jpeg"/></Relationships>
</file>

<file path=ppt/slides/_rels/slide1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9.xml"/><Relationship Id="rId1" Type="http://schemas.openxmlformats.org/officeDocument/2006/relationships/slideLayout" Target="../slideLayouts/slideLayout2.xml"/><Relationship Id="rId5" Type="http://schemas.openxmlformats.org/officeDocument/2006/relationships/image" Target="../media/image125.png"/><Relationship Id="rId4" Type="http://schemas.openxmlformats.org/officeDocument/2006/relationships/image" Target="../media/image122.jpe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6.png"/></Relationships>
</file>

<file path=ppt/slides/_rels/slide1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0.xml"/><Relationship Id="rId1" Type="http://schemas.openxmlformats.org/officeDocument/2006/relationships/slideLayout" Target="../slideLayouts/slideLayout2.xml"/><Relationship Id="rId5" Type="http://schemas.openxmlformats.org/officeDocument/2006/relationships/image" Target="../media/image126.png"/><Relationship Id="rId4" Type="http://schemas.openxmlformats.org/officeDocument/2006/relationships/image" Target="../media/image122.jpeg"/></Relationships>
</file>

<file path=ppt/slides/_rels/slide1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1.xml"/><Relationship Id="rId1" Type="http://schemas.openxmlformats.org/officeDocument/2006/relationships/slideLayout" Target="../slideLayouts/slideLayout2.xml"/><Relationship Id="rId5" Type="http://schemas.openxmlformats.org/officeDocument/2006/relationships/image" Target="../media/image127.png"/><Relationship Id="rId4" Type="http://schemas.openxmlformats.org/officeDocument/2006/relationships/image" Target="../media/image122.jpeg"/></Relationships>
</file>

<file path=ppt/slides/_rels/slide1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2.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8.png"/></Relationships>
</file>

<file path=ppt/slides/_rels/slide1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3.xml"/><Relationship Id="rId1" Type="http://schemas.openxmlformats.org/officeDocument/2006/relationships/slideLayout" Target="../slideLayouts/slideLayout2.xml"/><Relationship Id="rId5" Type="http://schemas.openxmlformats.org/officeDocument/2006/relationships/image" Target="../media/image127.png"/><Relationship Id="rId4" Type="http://schemas.openxmlformats.org/officeDocument/2006/relationships/image" Target="../media/image122.jpeg"/></Relationships>
</file>

<file path=ppt/slides/_rels/slide1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4.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8.png"/></Relationships>
</file>

<file path=ppt/slides/_rels/slide1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5.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9.png"/></Relationships>
</file>

<file path=ppt/slides/_rels/slide1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6.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30.png"/></Relationships>
</file>

<file path=ppt/slides/_rels/slide1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7.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9.png"/></Relationships>
</file>

<file path=ppt/slides/_rels/slide1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8.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8.png"/></Relationships>
</file>

<file path=ppt/slides/_rels/slide1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9.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29.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6.png"/></Relationships>
</file>

<file path=ppt/slides/_rels/slide1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0.xml"/><Relationship Id="rId1" Type="http://schemas.openxmlformats.org/officeDocument/2006/relationships/slideLayout" Target="../slideLayouts/slideLayout2.xml"/><Relationship Id="rId5" Type="http://schemas.openxmlformats.org/officeDocument/2006/relationships/image" Target="../media/image122.jpeg"/><Relationship Id="rId4" Type="http://schemas.openxmlformats.org/officeDocument/2006/relationships/image" Target="../media/image130.png"/></Relationships>
</file>

<file path=ppt/slides/_rels/slide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1.xml"/><Relationship Id="rId1" Type="http://schemas.openxmlformats.org/officeDocument/2006/relationships/slideLayout" Target="../slideLayouts/slideLayout2.xml"/><Relationship Id="rId4" Type="http://schemas.openxmlformats.org/officeDocument/2006/relationships/image" Target="../media/image131.jpeg"/></Relationships>
</file>

<file path=ppt/slides/_rels/slide18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3.xml"/><Relationship Id="rId1" Type="http://schemas.openxmlformats.org/officeDocument/2006/relationships/slideLayout" Target="../slideLayouts/slideLayout1.xml"/><Relationship Id="rId5" Type="http://schemas.openxmlformats.org/officeDocument/2006/relationships/image" Target="../media/image133.png"/><Relationship Id="rId4" Type="http://schemas.openxmlformats.org/officeDocument/2006/relationships/image" Target="../media/image27.png"/></Relationships>
</file>

<file path=ppt/slides/_rels/slide1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4.xml"/><Relationship Id="rId1" Type="http://schemas.openxmlformats.org/officeDocument/2006/relationships/slideLayout" Target="../slideLayouts/slideLayout1.xml"/><Relationship Id="rId5" Type="http://schemas.openxmlformats.org/officeDocument/2006/relationships/image" Target="../media/image28.png"/><Relationship Id="rId4" Type="http://schemas.openxmlformats.org/officeDocument/2006/relationships/image" Target="../media/image27.png"/></Relationships>
</file>

<file path=ppt/slides/_rels/slide18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5.xml"/><Relationship Id="rId1" Type="http://schemas.openxmlformats.org/officeDocument/2006/relationships/slideLayout" Target="../slideLayouts/slideLayout1.xml"/><Relationship Id="rId6" Type="http://schemas.openxmlformats.org/officeDocument/2006/relationships/image" Target="../media/image134.png"/><Relationship Id="rId5" Type="http://schemas.openxmlformats.org/officeDocument/2006/relationships/image" Target="../media/image27.png"/><Relationship Id="rId4" Type="http://schemas.openxmlformats.org/officeDocument/2006/relationships/image" Target="../media/image24.png"/></Relationships>
</file>

<file path=ppt/slides/_rels/slide18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76.xml"/><Relationship Id="rId1" Type="http://schemas.openxmlformats.org/officeDocument/2006/relationships/slideLayout" Target="../slideLayouts/slideLayout1.xml"/><Relationship Id="rId5" Type="http://schemas.openxmlformats.org/officeDocument/2006/relationships/image" Target="../media/image136.jpeg"/><Relationship Id="rId4" Type="http://schemas.openxmlformats.org/officeDocument/2006/relationships/image" Target="../media/image135.png"/></Relationships>
</file>

<file path=ppt/slides/_rels/slide1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7.xml"/><Relationship Id="rId1" Type="http://schemas.openxmlformats.org/officeDocument/2006/relationships/slideLayout" Target="../slideLayouts/slideLayout1.xml"/><Relationship Id="rId5" Type="http://schemas.openxmlformats.org/officeDocument/2006/relationships/image" Target="../media/image137.jpeg"/><Relationship Id="rId4" Type="http://schemas.openxmlformats.org/officeDocument/2006/relationships/image" Target="../media/image27.png"/></Relationships>
</file>

<file path=ppt/slides/_rels/slide18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8.xml"/><Relationship Id="rId1" Type="http://schemas.openxmlformats.org/officeDocument/2006/relationships/slideLayout" Target="../slideLayouts/slideLayout1.xml"/><Relationship Id="rId6" Type="http://schemas.openxmlformats.org/officeDocument/2006/relationships/image" Target="../media/image138.jpeg"/><Relationship Id="rId5" Type="http://schemas.openxmlformats.org/officeDocument/2006/relationships/image" Target="../media/image135.png"/><Relationship Id="rId4" Type="http://schemas.openxmlformats.org/officeDocument/2006/relationships/image" Target="../media/image27.png"/></Relationships>
</file>

<file path=ppt/slides/_rels/slide18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9.xml"/><Relationship Id="rId1" Type="http://schemas.openxmlformats.org/officeDocument/2006/relationships/slideLayout" Target="../slideLayouts/slideLayout1.xml"/><Relationship Id="rId6" Type="http://schemas.openxmlformats.org/officeDocument/2006/relationships/image" Target="../media/image139.png"/><Relationship Id="rId5" Type="http://schemas.openxmlformats.org/officeDocument/2006/relationships/image" Target="../media/image135.png"/><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6.png"/></Relationships>
</file>

<file path=ppt/slides/_rels/slide19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0.xml"/><Relationship Id="rId1" Type="http://schemas.openxmlformats.org/officeDocument/2006/relationships/slideLayout" Target="../slideLayouts/slideLayout1.xml"/><Relationship Id="rId5" Type="http://schemas.openxmlformats.org/officeDocument/2006/relationships/image" Target="../media/image140.png"/><Relationship Id="rId4" Type="http://schemas.openxmlformats.org/officeDocument/2006/relationships/image" Target="../media/image27.png"/></Relationships>
</file>

<file path=ppt/slides/_rels/slide19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1.xml"/><Relationship Id="rId1" Type="http://schemas.openxmlformats.org/officeDocument/2006/relationships/slideLayout" Target="../slideLayouts/slideLayout1.xml"/><Relationship Id="rId5" Type="http://schemas.openxmlformats.org/officeDocument/2006/relationships/image" Target="../media/image141.png"/><Relationship Id="rId4" Type="http://schemas.openxmlformats.org/officeDocument/2006/relationships/image" Target="../media/image27.png"/></Relationships>
</file>

<file path=ppt/slides/_rels/slide19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2.xml"/><Relationship Id="rId1" Type="http://schemas.openxmlformats.org/officeDocument/2006/relationships/slideLayout" Target="../slideLayouts/slideLayout2.xml"/><Relationship Id="rId4" Type="http://schemas.openxmlformats.org/officeDocument/2006/relationships/image" Target="../media/image143.png"/></Relationships>
</file>

<file path=ppt/slides/_rels/slide193.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3.xml"/><Relationship Id="rId1" Type="http://schemas.openxmlformats.org/officeDocument/2006/relationships/slideLayout" Target="../slideLayouts/slideLayout2.xml"/><Relationship Id="rId4" Type="http://schemas.openxmlformats.org/officeDocument/2006/relationships/image" Target="../media/image144.png"/></Relationships>
</file>

<file path=ppt/slides/_rels/slide19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4.xml"/><Relationship Id="rId1" Type="http://schemas.openxmlformats.org/officeDocument/2006/relationships/slideLayout" Target="../slideLayouts/slideLayout2.xml"/><Relationship Id="rId4" Type="http://schemas.openxmlformats.org/officeDocument/2006/relationships/image" Target="../media/image145.png"/></Relationships>
</file>

<file path=ppt/slides/_rels/slide195.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5.xml"/><Relationship Id="rId1" Type="http://schemas.openxmlformats.org/officeDocument/2006/relationships/slideLayout" Target="../slideLayouts/slideLayout2.xml"/><Relationship Id="rId4" Type="http://schemas.openxmlformats.org/officeDocument/2006/relationships/image" Target="../media/image146.png"/></Relationships>
</file>

<file path=ppt/slides/_rels/slide19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148.png"/><Relationship Id="rId4" Type="http://schemas.openxmlformats.org/officeDocument/2006/relationships/image" Target="../media/image147.png"/></Relationships>
</file>

<file path=ppt/slides/_rels/slide1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6.xml"/><Relationship Id="rId1" Type="http://schemas.openxmlformats.org/officeDocument/2006/relationships/slideLayout" Target="../slideLayouts/slideLayout2.xml"/><Relationship Id="rId5" Type="http://schemas.openxmlformats.org/officeDocument/2006/relationships/image" Target="../media/image149.jpeg"/><Relationship Id="rId4" Type="http://schemas.openxmlformats.org/officeDocument/2006/relationships/image" Target="../media/image68.png"/></Relationships>
</file>

<file path=ppt/slides/_rels/slide1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7.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149.jpeg"/></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6.png"/></Relationships>
</file>

<file path=ppt/slides/_rels/slide2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8.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149.jpeg"/></Relationships>
</file>

<file path=ppt/slides/_rels/slide2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9.xml"/><Relationship Id="rId1" Type="http://schemas.openxmlformats.org/officeDocument/2006/relationships/slideLayout" Target="../slideLayouts/slideLayout2.xml"/><Relationship Id="rId5" Type="http://schemas.openxmlformats.org/officeDocument/2006/relationships/image" Target="../media/image149.jpeg"/><Relationship Id="rId4" Type="http://schemas.openxmlformats.org/officeDocument/2006/relationships/image" Target="../media/image68.png"/></Relationships>
</file>

<file path=ppt/slides/_rels/slide2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0.xml"/><Relationship Id="rId1" Type="http://schemas.openxmlformats.org/officeDocument/2006/relationships/slideLayout" Target="../slideLayouts/slideLayout2.xml"/><Relationship Id="rId5" Type="http://schemas.openxmlformats.org/officeDocument/2006/relationships/image" Target="../media/image149.jpeg"/><Relationship Id="rId4" Type="http://schemas.openxmlformats.org/officeDocument/2006/relationships/image" Target="../media/image68.png"/></Relationships>
</file>

<file path=ppt/slides/_rels/slide2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1.xml"/><Relationship Id="rId1" Type="http://schemas.openxmlformats.org/officeDocument/2006/relationships/slideLayout" Target="../slideLayouts/slideLayout2.xml"/><Relationship Id="rId5" Type="http://schemas.openxmlformats.org/officeDocument/2006/relationships/image" Target="../media/image149.jpeg"/><Relationship Id="rId4" Type="http://schemas.openxmlformats.org/officeDocument/2006/relationships/image" Target="../media/image68.png"/></Relationships>
</file>

<file path=ppt/slides/_rels/slide2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2.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0.png"/></Relationships>
</file>

<file path=ppt/slides/_rels/slide2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3.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50.png"/></Relationships>
</file>

<file path=ppt/slides/_rels/slide2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4.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0.png"/></Relationships>
</file>

<file path=ppt/slides/_rels/slide2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5.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50.png"/></Relationships>
</file>

<file path=ppt/slides/_rels/slide2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6.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0.png"/></Relationships>
</file>

<file path=ppt/slides/_rels/slide2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7.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50.png"/></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16.png"/></Relationships>
</file>

<file path=ppt/slides/_rels/slide2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8.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150.png"/></Relationships>
</file>

<file path=ppt/slides/_rels/slide2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9.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50.png"/></Relationships>
</file>

<file path=ppt/slides/_rels/slide2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0.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150.png"/></Relationships>
</file>

<file path=ppt/slides/_rels/slide2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1.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50.png"/></Relationships>
</file>

<file path=ppt/slides/_rels/slide2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2.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150.png"/></Relationships>
</file>

<file path=ppt/slides/_rels/slide2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3.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150.png"/></Relationships>
</file>

<file path=ppt/slides/_rels/slide2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4.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150.png"/></Relationships>
</file>

<file path=ppt/slides/_rels/slide2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5.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150.png"/></Relationships>
</file>

<file path=ppt/slides/_rels/slide2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6.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150.png"/></Relationships>
</file>

<file path=ppt/slides/_rels/slide2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7.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150.png"/></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2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8.xml"/><Relationship Id="rId1" Type="http://schemas.openxmlformats.org/officeDocument/2006/relationships/slideLayout" Target="../slideLayouts/slideLayout2.xml"/><Relationship Id="rId5" Type="http://schemas.openxmlformats.org/officeDocument/2006/relationships/image" Target="../media/image152.png"/><Relationship Id="rId4" Type="http://schemas.openxmlformats.org/officeDocument/2006/relationships/image" Target="../media/image151.png"/></Relationships>
</file>

<file path=ppt/slides/_rels/slide221.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8" Type="http://schemas.openxmlformats.org/officeDocument/2006/relationships/image" Target="../media/image154.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210.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223.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211.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224.xml.rels><?xml version="1.0" encoding="UTF-8" standalone="yes"?>
<Relationships xmlns="http://schemas.openxmlformats.org/package/2006/relationships"><Relationship Id="rId8" Type="http://schemas.openxmlformats.org/officeDocument/2006/relationships/image" Target="../media/image156.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212.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225.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213.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226.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158.png"/><Relationship Id="rId2" Type="http://schemas.openxmlformats.org/officeDocument/2006/relationships/notesSlide" Target="../notesSlides/notesSlide214.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22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15.xml"/><Relationship Id="rId1" Type="http://schemas.openxmlformats.org/officeDocument/2006/relationships/slideLayout" Target="../slideLayouts/slideLayout1.xml"/><Relationship Id="rId4" Type="http://schemas.openxmlformats.org/officeDocument/2006/relationships/image" Target="../media/image136.jpeg"/></Relationships>
</file>

<file path=ppt/slides/_rels/slide22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16.xml"/><Relationship Id="rId1" Type="http://schemas.openxmlformats.org/officeDocument/2006/relationships/slideLayout" Target="../slideLayouts/slideLayout2.xml"/><Relationship Id="rId4" Type="http://schemas.openxmlformats.org/officeDocument/2006/relationships/image" Target="../media/image160.png"/></Relationships>
</file>

<file path=ppt/slides/_rels/slide229.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17.xml"/><Relationship Id="rId1" Type="http://schemas.openxmlformats.org/officeDocument/2006/relationships/slideLayout" Target="../slideLayouts/slideLayout2.xml"/><Relationship Id="rId4" Type="http://schemas.openxmlformats.org/officeDocument/2006/relationships/image" Target="../media/image161.png"/></Relationships>
</file>

<file path=ppt/slides/_rels/slide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23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162.png"/></Relationships>
</file>

<file path=ppt/slides/_rels/slide2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8.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2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9.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2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0.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2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1.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2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2.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66.jpeg"/></Relationships>
</file>

<file path=ppt/slides/_rels/slide2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3.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66.jpeg"/></Relationships>
</file>

<file path=ppt/slides/_rels/slide2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4.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66.jpeg"/></Relationships>
</file>

<file path=ppt/slides/_rels/slide2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5.xml"/><Relationship Id="rId1" Type="http://schemas.openxmlformats.org/officeDocument/2006/relationships/slideLayout" Target="../slideLayouts/slideLayout2.xml"/><Relationship Id="rId5" Type="http://schemas.openxmlformats.org/officeDocument/2006/relationships/image" Target="../media/image163.png"/><Relationship Id="rId4" Type="http://schemas.openxmlformats.org/officeDocument/2006/relationships/image" Target="../media/image66.jpeg"/></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6.xml"/><Relationship Id="rId1" Type="http://schemas.openxmlformats.org/officeDocument/2006/relationships/slideLayout" Target="../slideLayouts/slideLayout2.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24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27.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28.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29.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30.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31.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232.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2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3.xml"/><Relationship Id="rId1" Type="http://schemas.openxmlformats.org/officeDocument/2006/relationships/slideLayout" Target="../slideLayouts/slideLayout2.xml"/><Relationship Id="rId5" Type="http://schemas.openxmlformats.org/officeDocument/2006/relationships/image" Target="../media/image72.jpeg"/><Relationship Id="rId4" Type="http://schemas.openxmlformats.org/officeDocument/2006/relationships/image" Target="../media/image71.png"/></Relationships>
</file>

<file path=ppt/slides/_rels/slide2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4.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_rels/slide2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5.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6.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_rels/slide2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7.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2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8.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2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9.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2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0.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2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1.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2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2.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2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3.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2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4.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2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5.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6.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2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7.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2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8.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2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9.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2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0.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2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1.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2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2.xml"/><Relationship Id="rId1" Type="http://schemas.openxmlformats.org/officeDocument/2006/relationships/slideLayout" Target="../slideLayouts/slideLayout2.xml"/><Relationship Id="rId5" Type="http://schemas.openxmlformats.org/officeDocument/2006/relationships/image" Target="../media/image166.png"/><Relationship Id="rId4" Type="http://schemas.openxmlformats.org/officeDocument/2006/relationships/image" Target="../media/image72.jpeg"/></Relationships>
</file>

<file path=ppt/slides/_rels/slide2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3.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2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4.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2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5.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6.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2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7.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2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8.xml"/><Relationship Id="rId1" Type="http://schemas.openxmlformats.org/officeDocument/2006/relationships/slideLayout" Target="../slideLayouts/slideLayout2.xml"/><Relationship Id="rId5" Type="http://schemas.openxmlformats.org/officeDocument/2006/relationships/image" Target="../media/image166.png"/><Relationship Id="rId4" Type="http://schemas.openxmlformats.org/officeDocument/2006/relationships/image" Target="../media/image72.jpeg"/></Relationships>
</file>

<file path=ppt/slides/_rels/slide27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59.xml"/><Relationship Id="rId1" Type="http://schemas.openxmlformats.org/officeDocument/2006/relationships/slideLayout" Target="../slideLayouts/slideLayout1.xml"/><Relationship Id="rId4" Type="http://schemas.openxmlformats.org/officeDocument/2006/relationships/image" Target="../media/image167.png"/></Relationships>
</file>

<file path=ppt/slides/_rels/slide274.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28.png"/><Relationship Id="rId7" Type="http://schemas.openxmlformats.org/officeDocument/2006/relationships/image" Target="../media/image171.gif"/><Relationship Id="rId2" Type="http://schemas.openxmlformats.org/officeDocument/2006/relationships/notesSlide" Target="../notesSlides/notesSlide260.xml"/><Relationship Id="rId1" Type="http://schemas.openxmlformats.org/officeDocument/2006/relationships/slideLayout" Target="../slideLayouts/slideLayout1.xml"/><Relationship Id="rId6" Type="http://schemas.openxmlformats.org/officeDocument/2006/relationships/image" Target="../media/image170.gif"/><Relationship Id="rId5" Type="http://schemas.openxmlformats.org/officeDocument/2006/relationships/image" Target="../media/image169.gif"/><Relationship Id="rId4" Type="http://schemas.openxmlformats.org/officeDocument/2006/relationships/image" Target="../media/image168.gif"/><Relationship Id="rId9" Type="http://schemas.openxmlformats.org/officeDocument/2006/relationships/image" Target="../media/image173.png"/></Relationships>
</file>

<file path=ppt/slides/_rels/slide275.xml.rels><?xml version="1.0" encoding="UTF-8" standalone="yes"?>
<Relationships xmlns="http://schemas.openxmlformats.org/package/2006/relationships"><Relationship Id="rId3" Type="http://schemas.openxmlformats.org/officeDocument/2006/relationships/image" Target="../media/image168.gif"/><Relationship Id="rId2" Type="http://schemas.openxmlformats.org/officeDocument/2006/relationships/notesSlide" Target="../notesSlides/notesSlide261.xml"/><Relationship Id="rId1" Type="http://schemas.openxmlformats.org/officeDocument/2006/relationships/slideLayout" Target="../slideLayouts/slideLayout1.xml"/><Relationship Id="rId6" Type="http://schemas.openxmlformats.org/officeDocument/2006/relationships/image" Target="../media/image174.png"/><Relationship Id="rId5" Type="http://schemas.openxmlformats.org/officeDocument/2006/relationships/image" Target="../media/image170.gif"/><Relationship Id="rId4" Type="http://schemas.openxmlformats.org/officeDocument/2006/relationships/image" Target="../media/image169.gif"/></Relationships>
</file>

<file path=ppt/slides/_rels/slide276.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168.gif"/><Relationship Id="rId7" Type="http://schemas.openxmlformats.org/officeDocument/2006/relationships/image" Target="../media/image172.png"/><Relationship Id="rId2" Type="http://schemas.openxmlformats.org/officeDocument/2006/relationships/notesSlide" Target="../notesSlides/notesSlide262.xml"/><Relationship Id="rId1" Type="http://schemas.openxmlformats.org/officeDocument/2006/relationships/slideLayout" Target="../slideLayouts/slideLayout1.xml"/><Relationship Id="rId6" Type="http://schemas.openxmlformats.org/officeDocument/2006/relationships/image" Target="../media/image171.gif"/><Relationship Id="rId5" Type="http://schemas.openxmlformats.org/officeDocument/2006/relationships/image" Target="../media/image170.gif"/><Relationship Id="rId4" Type="http://schemas.openxmlformats.org/officeDocument/2006/relationships/image" Target="../media/image169.gif"/></Relationships>
</file>

<file path=ppt/slides/_rels/slide277.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168.gif"/><Relationship Id="rId7" Type="http://schemas.openxmlformats.org/officeDocument/2006/relationships/image" Target="../media/image172.png"/><Relationship Id="rId2" Type="http://schemas.openxmlformats.org/officeDocument/2006/relationships/notesSlide" Target="../notesSlides/notesSlide263.xml"/><Relationship Id="rId1" Type="http://schemas.openxmlformats.org/officeDocument/2006/relationships/slideLayout" Target="../slideLayouts/slideLayout1.xml"/><Relationship Id="rId6" Type="http://schemas.openxmlformats.org/officeDocument/2006/relationships/image" Target="../media/image171.gif"/><Relationship Id="rId5" Type="http://schemas.openxmlformats.org/officeDocument/2006/relationships/image" Target="../media/image170.gif"/><Relationship Id="rId4" Type="http://schemas.openxmlformats.org/officeDocument/2006/relationships/image" Target="../media/image169.gif"/></Relationships>
</file>

<file path=ppt/slides/_rels/slide278.xml.rels><?xml version="1.0" encoding="UTF-8" standalone="yes"?>
<Relationships xmlns="http://schemas.openxmlformats.org/package/2006/relationships"><Relationship Id="rId3" Type="http://schemas.openxmlformats.org/officeDocument/2006/relationships/image" Target="../media/image168.gif"/><Relationship Id="rId7" Type="http://schemas.openxmlformats.org/officeDocument/2006/relationships/image" Target="../media/image174.png"/><Relationship Id="rId2" Type="http://schemas.openxmlformats.org/officeDocument/2006/relationships/notesSlide" Target="../notesSlides/notesSlide264.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70.gif"/><Relationship Id="rId4" Type="http://schemas.openxmlformats.org/officeDocument/2006/relationships/image" Target="../media/image169.gif"/></Relationships>
</file>

<file path=ppt/slides/_rels/slide279.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65.xm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notesSlide" Target="../notesSlides/notesSlide26.xml"/><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8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66.xml"/><Relationship Id="rId1" Type="http://schemas.openxmlformats.org/officeDocument/2006/relationships/slideLayout" Target="../slideLayouts/slideLayout2.xml"/><Relationship Id="rId4" Type="http://schemas.openxmlformats.org/officeDocument/2006/relationships/image" Target="../media/image178.png"/></Relationships>
</file>

<file path=ppt/slides/_rels/slide28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67.xml"/><Relationship Id="rId1" Type="http://schemas.openxmlformats.org/officeDocument/2006/relationships/slideLayout" Target="../slideLayouts/slideLayout2.xml"/><Relationship Id="rId4" Type="http://schemas.openxmlformats.org/officeDocument/2006/relationships/image" Target="../media/image179.png"/></Relationships>
</file>

<file path=ppt/slides/_rels/slide28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68.xml"/><Relationship Id="rId1" Type="http://schemas.openxmlformats.org/officeDocument/2006/relationships/slideLayout" Target="../slideLayouts/slideLayout2.xml"/><Relationship Id="rId4" Type="http://schemas.openxmlformats.org/officeDocument/2006/relationships/image" Target="../media/image180.png"/></Relationships>
</file>

<file path=ppt/slides/_rels/slide283.xml.rels><?xml version="1.0" encoding="UTF-8" standalone="yes"?>
<Relationships xmlns="http://schemas.openxmlformats.org/package/2006/relationships"><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image" Target="../media/image181.png"/><Relationship Id="rId1" Type="http://schemas.openxmlformats.org/officeDocument/2006/relationships/slideLayout" Target="../slideLayouts/slideLayout12.xml"/><Relationship Id="rId6" Type="http://schemas.openxmlformats.org/officeDocument/2006/relationships/image" Target="../media/image185.png"/><Relationship Id="rId5" Type="http://schemas.openxmlformats.org/officeDocument/2006/relationships/image" Target="../media/image184.jpeg"/><Relationship Id="rId4" Type="http://schemas.openxmlformats.org/officeDocument/2006/relationships/image" Target="../media/image183.png"/></Relationships>
</file>

<file path=ppt/slides/_rels/slide28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187.png"/></Relationships>
</file>

<file path=ppt/slides/_rels/slide2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69.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0.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1.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2.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5.jpe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2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3.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4.xml"/><Relationship Id="rId1" Type="http://schemas.openxmlformats.org/officeDocument/2006/relationships/slideLayout" Target="../slideLayouts/slideLayout2.xml"/><Relationship Id="rId5" Type="http://schemas.openxmlformats.org/officeDocument/2006/relationships/image" Target="../media/image188.png"/><Relationship Id="rId4" Type="http://schemas.openxmlformats.org/officeDocument/2006/relationships/image" Target="../media/image23.png"/></Relationships>
</file>

<file path=ppt/slides/_rels/slide2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5.xml"/><Relationship Id="rId1" Type="http://schemas.openxmlformats.org/officeDocument/2006/relationships/slideLayout" Target="../slideLayouts/slideLayout2.xml"/><Relationship Id="rId5" Type="http://schemas.openxmlformats.org/officeDocument/2006/relationships/image" Target="../media/image107.jpeg"/><Relationship Id="rId4" Type="http://schemas.openxmlformats.org/officeDocument/2006/relationships/image" Target="../media/image67.png"/></Relationships>
</file>

<file path=ppt/slides/_rels/slide2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6.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7.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8.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9.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0.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1.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2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2.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3.xml.rels><?xml version="1.0" encoding="UTF-8" standalone="yes"?>
<Relationships xmlns="http://schemas.openxmlformats.org/package/2006/relationships"><Relationship Id="rId8" Type="http://schemas.openxmlformats.org/officeDocument/2006/relationships/slide" Target="slide285.xml"/><Relationship Id="rId13" Type="http://schemas.openxmlformats.org/officeDocument/2006/relationships/slide" Target="slide524.xml"/><Relationship Id="rId18" Type="http://schemas.openxmlformats.org/officeDocument/2006/relationships/slide" Target="slide159.xml"/><Relationship Id="rId3" Type="http://schemas.openxmlformats.org/officeDocument/2006/relationships/slide" Target="slide4.xml"/><Relationship Id="rId21" Type="http://schemas.openxmlformats.org/officeDocument/2006/relationships/slide" Target="slide197.xml"/><Relationship Id="rId7" Type="http://schemas.openxmlformats.org/officeDocument/2006/relationships/slide" Target="slide45.xml"/><Relationship Id="rId12" Type="http://schemas.openxmlformats.org/officeDocument/2006/relationships/slide" Target="slide317.xml"/><Relationship Id="rId17" Type="http://schemas.openxmlformats.org/officeDocument/2006/relationships/slide" Target="slide557.xml"/><Relationship Id="rId2" Type="http://schemas.openxmlformats.org/officeDocument/2006/relationships/notesSlide" Target="../notesSlides/notesSlide2.xml"/><Relationship Id="rId16" Type="http://schemas.openxmlformats.org/officeDocument/2006/relationships/slide" Target="slide344.xml"/><Relationship Id="rId20" Type="http://schemas.openxmlformats.org/officeDocument/2006/relationships/slide" Target="slide581.xml"/><Relationship Id="rId1" Type="http://schemas.openxmlformats.org/officeDocument/2006/relationships/slideLayout" Target="../slideLayouts/slideLayout1.xml"/><Relationship Id="rId6" Type="http://schemas.openxmlformats.org/officeDocument/2006/relationships/slide" Target="slide667.xml"/><Relationship Id="rId11" Type="http://schemas.openxmlformats.org/officeDocument/2006/relationships/slide" Target="slide81.xml"/><Relationship Id="rId24" Type="http://schemas.openxmlformats.org/officeDocument/2006/relationships/image" Target="../media/image1.png"/><Relationship Id="rId5" Type="http://schemas.openxmlformats.org/officeDocument/2006/relationships/slide" Target="slide466.xml"/><Relationship Id="rId15" Type="http://schemas.openxmlformats.org/officeDocument/2006/relationships/slide" Target="slide128.xml"/><Relationship Id="rId23" Type="http://schemas.openxmlformats.org/officeDocument/2006/relationships/slide" Target="slide616.xml"/><Relationship Id="rId10" Type="http://schemas.openxmlformats.org/officeDocument/2006/relationships/slide" Target="slide713.xml"/><Relationship Id="rId19" Type="http://schemas.openxmlformats.org/officeDocument/2006/relationships/slide" Target="slide371.xml"/><Relationship Id="rId4" Type="http://schemas.openxmlformats.org/officeDocument/2006/relationships/slide" Target="slide231.xml"/><Relationship Id="rId9" Type="http://schemas.openxmlformats.org/officeDocument/2006/relationships/slide" Target="slide500.xml"/><Relationship Id="rId14" Type="http://schemas.openxmlformats.org/officeDocument/2006/relationships/slide" Target="slide741.xml"/><Relationship Id="rId22" Type="http://schemas.openxmlformats.org/officeDocument/2006/relationships/slide" Target="slide424.xml"/></Relationships>
</file>

<file path=ppt/slides/_rels/slide30.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3.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3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4.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3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5.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107.jpeg"/></Relationships>
</file>

<file path=ppt/slides/_rels/slide3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6.xml"/><Relationship Id="rId1" Type="http://schemas.openxmlformats.org/officeDocument/2006/relationships/slideLayout" Target="../slideLayouts/slideLayout2.xml"/><Relationship Id="rId4" Type="http://schemas.openxmlformats.org/officeDocument/2006/relationships/image" Target="../media/image189.jpeg"/></Relationships>
</file>

<file path=ppt/slides/_rels/slide30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87.xml"/><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191.jpeg"/><Relationship Id="rId2" Type="http://schemas.openxmlformats.org/officeDocument/2006/relationships/notesSlide" Target="../notesSlides/notesSlide288.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306.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192.png"/><Relationship Id="rId2" Type="http://schemas.openxmlformats.org/officeDocument/2006/relationships/notesSlide" Target="../notesSlides/notesSlide289.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307.xml.rels><?xml version="1.0" encoding="UTF-8" standalone="yes"?>
<Relationships xmlns="http://schemas.openxmlformats.org/package/2006/relationships"><Relationship Id="rId8" Type="http://schemas.openxmlformats.org/officeDocument/2006/relationships/image" Target="../media/image194.png"/><Relationship Id="rId3" Type="http://schemas.openxmlformats.org/officeDocument/2006/relationships/image" Target="../media/image193.jpeg"/><Relationship Id="rId7" Type="http://schemas.openxmlformats.org/officeDocument/2006/relationships/image" Target="../media/image114.png"/><Relationship Id="rId2" Type="http://schemas.openxmlformats.org/officeDocument/2006/relationships/notesSlide" Target="../notesSlides/notesSlide290.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308.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195.png"/><Relationship Id="rId2" Type="http://schemas.openxmlformats.org/officeDocument/2006/relationships/notesSlide" Target="../notesSlides/notesSlide291.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309.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196.png"/><Relationship Id="rId2" Type="http://schemas.openxmlformats.org/officeDocument/2006/relationships/notesSlide" Target="../notesSlides/notesSlide292.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31.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10.xml.rels><?xml version="1.0" encoding="UTF-8" standalone="yes"?>
<Relationships xmlns="http://schemas.openxmlformats.org/package/2006/relationships"><Relationship Id="rId3" Type="http://schemas.openxmlformats.org/officeDocument/2006/relationships/image" Target="../media/image112.png"/><Relationship Id="rId7" Type="http://schemas.openxmlformats.org/officeDocument/2006/relationships/image" Target="../media/image197.gif"/><Relationship Id="rId2" Type="http://schemas.openxmlformats.org/officeDocument/2006/relationships/notesSlide" Target="../notesSlides/notesSlide293.xml"/><Relationship Id="rId1" Type="http://schemas.openxmlformats.org/officeDocument/2006/relationships/slideLayout" Target="../slideLayouts/slideLayout1.xml"/><Relationship Id="rId6" Type="http://schemas.openxmlformats.org/officeDocument/2006/relationships/image" Target="../media/image111.png"/><Relationship Id="rId5" Type="http://schemas.openxmlformats.org/officeDocument/2006/relationships/image" Target="../media/image113.png"/><Relationship Id="rId4" Type="http://schemas.openxmlformats.org/officeDocument/2006/relationships/image" Target="../media/image114.png"/></Relationships>
</file>

<file path=ppt/slides/_rels/slide31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94.xml"/><Relationship Id="rId1" Type="http://schemas.openxmlformats.org/officeDocument/2006/relationships/slideLayout" Target="../slideLayouts/slideLayout1.xml"/><Relationship Id="rId4" Type="http://schemas.openxmlformats.org/officeDocument/2006/relationships/image" Target="../media/image198.jpeg"/></Relationships>
</file>

<file path=ppt/slides/_rels/slide312.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95.xml"/><Relationship Id="rId1" Type="http://schemas.openxmlformats.org/officeDocument/2006/relationships/slideLayout" Target="../slideLayouts/slideLayout2.xml"/><Relationship Id="rId4" Type="http://schemas.openxmlformats.org/officeDocument/2006/relationships/image" Target="../media/image200.png"/></Relationships>
</file>

<file path=ppt/slides/_rels/slide313.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96.xml"/><Relationship Id="rId1" Type="http://schemas.openxmlformats.org/officeDocument/2006/relationships/slideLayout" Target="../slideLayouts/slideLayout2.xml"/><Relationship Id="rId4" Type="http://schemas.openxmlformats.org/officeDocument/2006/relationships/image" Target="../media/image201.png"/></Relationships>
</file>

<file path=ppt/slides/_rels/slide314.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97.xml"/><Relationship Id="rId1" Type="http://schemas.openxmlformats.org/officeDocument/2006/relationships/slideLayout" Target="../slideLayouts/slideLayout2.xml"/><Relationship Id="rId4" Type="http://schemas.openxmlformats.org/officeDocument/2006/relationships/image" Target="../media/image202.png"/></Relationships>
</file>

<file path=ppt/slides/_rels/slide315.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98.xml"/><Relationship Id="rId1" Type="http://schemas.openxmlformats.org/officeDocument/2006/relationships/slideLayout" Target="../slideLayouts/slideLayout2.xml"/><Relationship Id="rId4" Type="http://schemas.openxmlformats.org/officeDocument/2006/relationships/image" Target="../media/image203.png"/></Relationships>
</file>

<file path=ppt/slides/_rels/slide31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204.png"/></Relationships>
</file>

<file path=ppt/slides/_rels/slide3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99.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0.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2.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1.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2.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3.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4.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3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5.xml"/><Relationship Id="rId1" Type="http://schemas.openxmlformats.org/officeDocument/2006/relationships/slideLayout" Target="../slideLayouts/slideLayout2.xml"/><Relationship Id="rId4" Type="http://schemas.openxmlformats.org/officeDocument/2006/relationships/image" Target="../media/image131.jpeg"/></Relationships>
</file>

<file path=ppt/slides/_rels/slide3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6.xml"/><Relationship Id="rId1" Type="http://schemas.openxmlformats.org/officeDocument/2006/relationships/slideLayout" Target="../slideLayouts/slideLayout2.xml"/><Relationship Id="rId5" Type="http://schemas.openxmlformats.org/officeDocument/2006/relationships/image" Target="../media/image152.png"/><Relationship Id="rId4" Type="http://schemas.openxmlformats.org/officeDocument/2006/relationships/image" Target="../media/image151.png"/></Relationships>
</file>

<file path=ppt/slides/_rels/slide32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307.xml"/><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08.xml"/><Relationship Id="rId1" Type="http://schemas.openxmlformats.org/officeDocument/2006/relationships/slideLayout" Target="../slideLayouts/slideLayout1.xml"/><Relationship Id="rId5" Type="http://schemas.openxmlformats.org/officeDocument/2006/relationships/image" Target="../media/image209.png"/><Relationship Id="rId4" Type="http://schemas.openxmlformats.org/officeDocument/2006/relationships/image" Target="../media/image44.png"/></Relationships>
</file>

<file path=ppt/slides/_rels/slide32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09.xml"/><Relationship Id="rId1" Type="http://schemas.openxmlformats.org/officeDocument/2006/relationships/slideLayout" Target="../slideLayouts/slideLayout1.xml"/><Relationship Id="rId5" Type="http://schemas.openxmlformats.org/officeDocument/2006/relationships/image" Target="../media/image209.png"/><Relationship Id="rId4" Type="http://schemas.openxmlformats.org/officeDocument/2006/relationships/image" Target="../media/image44.png"/></Relationships>
</file>

<file path=ppt/slides/_rels/slide32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10.xml"/><Relationship Id="rId1" Type="http://schemas.openxmlformats.org/officeDocument/2006/relationships/slideLayout" Target="../slideLayouts/slideLayout1.xml"/><Relationship Id="rId5" Type="http://schemas.openxmlformats.org/officeDocument/2006/relationships/image" Target="../media/image209.png"/><Relationship Id="rId4" Type="http://schemas.openxmlformats.org/officeDocument/2006/relationships/image" Target="../media/image44.png"/></Relationships>
</file>

<file path=ppt/slides/_rels/slide33.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30.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11.xml"/><Relationship Id="rId1" Type="http://schemas.openxmlformats.org/officeDocument/2006/relationships/slideLayout" Target="../slideLayouts/slideLayout1.xml"/><Relationship Id="rId5" Type="http://schemas.openxmlformats.org/officeDocument/2006/relationships/image" Target="../media/image209.png"/><Relationship Id="rId4" Type="http://schemas.openxmlformats.org/officeDocument/2006/relationships/image" Target="../media/image44.png"/></Relationships>
</file>

<file path=ppt/slides/_rels/slide331.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312.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3.png"/><Relationship Id="rId4" Type="http://schemas.openxmlformats.org/officeDocument/2006/relationships/image" Target="../media/image44.png"/></Relationships>
</file>

<file path=ppt/slides/_rels/slide3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3.xml"/><Relationship Id="rId1" Type="http://schemas.openxmlformats.org/officeDocument/2006/relationships/slideLayout" Target="../slideLayouts/slideLayout1.xml"/><Relationship Id="rId5" Type="http://schemas.openxmlformats.org/officeDocument/2006/relationships/image" Target="../media/image210.png"/><Relationship Id="rId4" Type="http://schemas.openxmlformats.org/officeDocument/2006/relationships/image" Target="../media/image23.png"/></Relationships>
</file>

<file path=ppt/slides/_rels/slide33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4.xml"/><Relationship Id="rId1" Type="http://schemas.openxmlformats.org/officeDocument/2006/relationships/slideLayout" Target="../slideLayouts/slideLayout1.xml"/><Relationship Id="rId5" Type="http://schemas.openxmlformats.org/officeDocument/2006/relationships/image" Target="../media/image210.png"/><Relationship Id="rId4" Type="http://schemas.openxmlformats.org/officeDocument/2006/relationships/image" Target="../media/image23.png"/></Relationships>
</file>

<file path=ppt/slides/_rels/slide33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15.xml"/><Relationship Id="rId1" Type="http://schemas.openxmlformats.org/officeDocument/2006/relationships/slideLayout" Target="../slideLayouts/slideLayout1.xml"/><Relationship Id="rId4" Type="http://schemas.openxmlformats.org/officeDocument/2006/relationships/image" Target="../media/image211.png"/></Relationships>
</file>

<file path=ppt/slides/_rels/slide3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6.xml"/><Relationship Id="rId1" Type="http://schemas.openxmlformats.org/officeDocument/2006/relationships/slideLayout" Target="../slideLayouts/slideLayout1.xml"/><Relationship Id="rId5" Type="http://schemas.openxmlformats.org/officeDocument/2006/relationships/image" Target="../media/image212.png"/><Relationship Id="rId4" Type="http://schemas.openxmlformats.org/officeDocument/2006/relationships/image" Target="../media/image23.png"/></Relationships>
</file>

<file path=ppt/slides/_rels/slide3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7.xml"/><Relationship Id="rId1" Type="http://schemas.openxmlformats.org/officeDocument/2006/relationships/slideLayout" Target="../slideLayouts/slideLayout1.xml"/><Relationship Id="rId5" Type="http://schemas.openxmlformats.org/officeDocument/2006/relationships/image" Target="../media/image212.png"/><Relationship Id="rId4" Type="http://schemas.openxmlformats.org/officeDocument/2006/relationships/image" Target="../media/image23.png"/></Relationships>
</file>

<file path=ppt/slides/_rels/slide337.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318.xml"/><Relationship Id="rId1" Type="http://schemas.openxmlformats.org/officeDocument/2006/relationships/slideLayout" Target="../slideLayouts/slideLayout1.xml"/><Relationship Id="rId4" Type="http://schemas.openxmlformats.org/officeDocument/2006/relationships/image" Target="../media/image214.jpeg"/></Relationships>
</file>

<file path=ppt/slides/_rels/slide3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9.xml"/><Relationship Id="rId1" Type="http://schemas.openxmlformats.org/officeDocument/2006/relationships/slideLayout" Target="../slideLayouts/slideLayout1.xml"/><Relationship Id="rId6" Type="http://schemas.openxmlformats.org/officeDocument/2006/relationships/image" Target="../media/image216.png"/><Relationship Id="rId5" Type="http://schemas.openxmlformats.org/officeDocument/2006/relationships/image" Target="../media/image215.png"/><Relationship Id="rId4" Type="http://schemas.openxmlformats.org/officeDocument/2006/relationships/image" Target="../media/image23.png"/></Relationships>
</file>

<file path=ppt/slides/_rels/slide339.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320.xml"/><Relationship Id="rId1" Type="http://schemas.openxmlformats.org/officeDocument/2006/relationships/slideLayout" Target="../slideLayouts/slideLayout2.xml"/><Relationship Id="rId4" Type="http://schemas.openxmlformats.org/officeDocument/2006/relationships/image" Target="../media/image218.png"/></Relationships>
</file>

<file path=ppt/slides/_rels/slide34.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2.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4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321.xml"/><Relationship Id="rId1" Type="http://schemas.openxmlformats.org/officeDocument/2006/relationships/slideLayout" Target="../slideLayouts/slideLayout2.xml"/><Relationship Id="rId4" Type="http://schemas.openxmlformats.org/officeDocument/2006/relationships/image" Target="../media/image219.png"/></Relationships>
</file>

<file path=ppt/slides/_rels/slide34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322.xml"/><Relationship Id="rId1" Type="http://schemas.openxmlformats.org/officeDocument/2006/relationships/slideLayout" Target="../slideLayouts/slideLayout2.xml"/><Relationship Id="rId4" Type="http://schemas.openxmlformats.org/officeDocument/2006/relationships/image" Target="../media/image220.png"/></Relationships>
</file>

<file path=ppt/slides/_rels/slide34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323.xml"/><Relationship Id="rId1" Type="http://schemas.openxmlformats.org/officeDocument/2006/relationships/slideLayout" Target="../slideLayouts/slideLayout2.xml"/><Relationship Id="rId4" Type="http://schemas.openxmlformats.org/officeDocument/2006/relationships/image" Target="../media/image221.png"/></Relationships>
</file>

<file path=ppt/slides/_rels/slide34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222.png"/></Relationships>
</file>

<file path=ppt/slides/_rels/slide3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4.xml"/><Relationship Id="rId1" Type="http://schemas.openxmlformats.org/officeDocument/2006/relationships/slideLayout" Target="../slideLayouts/slideLayout2.xml"/><Relationship Id="rId4" Type="http://schemas.openxmlformats.org/officeDocument/2006/relationships/image" Target="../media/image189.jpeg"/></Relationships>
</file>

<file path=ppt/slides/_rels/slide3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5.xml"/><Relationship Id="rId1" Type="http://schemas.openxmlformats.org/officeDocument/2006/relationships/slideLayout" Target="../slideLayouts/slideLayout2.xml"/><Relationship Id="rId4" Type="http://schemas.openxmlformats.org/officeDocument/2006/relationships/image" Target="../media/image223.jpeg"/></Relationships>
</file>

<file path=ppt/slides/_rels/slide3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6.xml"/><Relationship Id="rId1" Type="http://schemas.openxmlformats.org/officeDocument/2006/relationships/slideLayout" Target="../slideLayouts/slideLayout2.xml"/><Relationship Id="rId5" Type="http://schemas.openxmlformats.org/officeDocument/2006/relationships/image" Target="../media/image225.png"/><Relationship Id="rId4" Type="http://schemas.openxmlformats.org/officeDocument/2006/relationships/image" Target="../media/image224.png"/></Relationships>
</file>

<file path=ppt/slides/_rels/slide3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7.xml"/><Relationship Id="rId1" Type="http://schemas.openxmlformats.org/officeDocument/2006/relationships/slideLayout" Target="../slideLayouts/slideLayout2.xml"/><Relationship Id="rId5" Type="http://schemas.openxmlformats.org/officeDocument/2006/relationships/image" Target="../media/image123.png"/><Relationship Id="rId4" Type="http://schemas.openxmlformats.org/officeDocument/2006/relationships/image" Target="../media/image224.png"/></Relationships>
</file>

<file path=ppt/slides/_rels/slide3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8.xml"/><Relationship Id="rId1" Type="http://schemas.openxmlformats.org/officeDocument/2006/relationships/slideLayout" Target="../slideLayouts/slideLayout2.xml"/><Relationship Id="rId5" Type="http://schemas.openxmlformats.org/officeDocument/2006/relationships/image" Target="../media/image226.png"/><Relationship Id="rId4" Type="http://schemas.openxmlformats.org/officeDocument/2006/relationships/image" Target="../media/image224.png"/></Relationships>
</file>

<file path=ppt/slides/_rels/slide3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8.png"/><Relationship Id="rId7" Type="http://schemas.openxmlformats.org/officeDocument/2006/relationships/image" Target="../media/image27.png"/><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3.png"/><Relationship Id="rId10" Type="http://schemas.openxmlformats.org/officeDocument/2006/relationships/image" Target="../media/image25.jpeg"/><Relationship Id="rId4" Type="http://schemas.openxmlformats.org/officeDocument/2006/relationships/image" Target="../media/image21.png"/><Relationship Id="rId9" Type="http://schemas.openxmlformats.org/officeDocument/2006/relationships/image" Target="../media/image29.png"/></Relationships>
</file>

<file path=ppt/slides/_rels/slide3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9.xml"/><Relationship Id="rId1" Type="http://schemas.openxmlformats.org/officeDocument/2006/relationships/slideLayout" Target="../slideLayouts/slideLayout2.xml"/><Relationship Id="rId5" Type="http://schemas.openxmlformats.org/officeDocument/2006/relationships/image" Target="../media/image227.png"/><Relationship Id="rId4" Type="http://schemas.openxmlformats.org/officeDocument/2006/relationships/image" Target="../media/image224.png"/></Relationships>
</file>

<file path=ppt/slides/_rels/slide3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0.xml"/><Relationship Id="rId1" Type="http://schemas.openxmlformats.org/officeDocument/2006/relationships/slideLayout" Target="../slideLayouts/slideLayout2.xml"/><Relationship Id="rId5" Type="http://schemas.openxmlformats.org/officeDocument/2006/relationships/image" Target="../media/image228.png"/><Relationship Id="rId4" Type="http://schemas.openxmlformats.org/officeDocument/2006/relationships/image" Target="../media/image224.png"/></Relationships>
</file>

<file path=ppt/slides/_rels/slide3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1.xml"/><Relationship Id="rId1" Type="http://schemas.openxmlformats.org/officeDocument/2006/relationships/slideLayout" Target="../slideLayouts/slideLayout2.xml"/><Relationship Id="rId5" Type="http://schemas.openxmlformats.org/officeDocument/2006/relationships/image" Target="../media/image224.png"/><Relationship Id="rId4" Type="http://schemas.openxmlformats.org/officeDocument/2006/relationships/image" Target="../media/image128.png"/></Relationships>
</file>

<file path=ppt/slides/_rels/slide3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2.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224.png"/></Relationships>
</file>

<file path=ppt/slides/_rels/slide3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3.xml"/><Relationship Id="rId1" Type="http://schemas.openxmlformats.org/officeDocument/2006/relationships/slideLayout" Target="../slideLayouts/slideLayout2.xml"/><Relationship Id="rId5" Type="http://schemas.openxmlformats.org/officeDocument/2006/relationships/image" Target="../media/image229.jpeg"/><Relationship Id="rId4" Type="http://schemas.openxmlformats.org/officeDocument/2006/relationships/image" Target="../media/image224.png"/></Relationships>
</file>

<file path=ppt/slides/_rels/slide3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4.xml"/><Relationship Id="rId1" Type="http://schemas.openxmlformats.org/officeDocument/2006/relationships/slideLayout" Target="../slideLayouts/slideLayout2.xml"/><Relationship Id="rId5" Type="http://schemas.openxmlformats.org/officeDocument/2006/relationships/image" Target="../media/image224.png"/><Relationship Id="rId4" Type="http://schemas.openxmlformats.org/officeDocument/2006/relationships/image" Target="../media/image230.png"/></Relationships>
</file>

<file path=ppt/slides/_rels/slide3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5.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224.png"/></Relationships>
</file>

<file path=ppt/slides/_rels/slide35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336.xml"/><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37.xml"/><Relationship Id="rId1" Type="http://schemas.openxmlformats.org/officeDocument/2006/relationships/slideLayout" Target="../slideLayouts/slideLayout1.xml"/><Relationship Id="rId4" Type="http://schemas.openxmlformats.org/officeDocument/2006/relationships/image" Target="../media/image232.jpeg"/></Relationships>
</file>

<file path=ppt/slides/_rels/slide359.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338.xml"/><Relationship Id="rId1" Type="http://schemas.openxmlformats.org/officeDocument/2006/relationships/slideLayout" Target="../slideLayouts/slideLayout1.xml"/><Relationship Id="rId4" Type="http://schemas.openxmlformats.org/officeDocument/2006/relationships/image" Target="../media/image232.jpeg"/></Relationships>
</file>

<file path=ppt/slides/_rels/slide3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5.jpeg"/></Relationships>
</file>

<file path=ppt/slides/_rels/slide360.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39.xml"/><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40.xml"/><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341.xml"/><Relationship Id="rId1" Type="http://schemas.openxmlformats.org/officeDocument/2006/relationships/slideLayout" Target="../slideLayouts/slideLayout1.xml"/><Relationship Id="rId5" Type="http://schemas.openxmlformats.org/officeDocument/2006/relationships/image" Target="../media/image232.jpeg"/><Relationship Id="rId4" Type="http://schemas.openxmlformats.org/officeDocument/2006/relationships/image" Target="../media/image235.png"/></Relationships>
</file>

<file path=ppt/slides/_rels/slide363.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42.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43.xml"/><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345.xml"/><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46.xml"/><Relationship Id="rId1" Type="http://schemas.openxmlformats.org/officeDocument/2006/relationships/slideLayout" Target="../slideLayouts/slideLayout1.xml"/><Relationship Id="rId4" Type="http://schemas.openxmlformats.org/officeDocument/2006/relationships/image" Target="../media/image236.jpeg"/></Relationships>
</file>

<file path=ppt/slides/_rels/slide36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47.xml"/><Relationship Id="rId1" Type="http://schemas.openxmlformats.org/officeDocument/2006/relationships/slideLayout" Target="../slideLayouts/slideLayout2.xml"/><Relationship Id="rId4" Type="http://schemas.openxmlformats.org/officeDocument/2006/relationships/image" Target="../media/image238.png"/></Relationships>
</file>

<file path=ppt/slides/_rels/slide369.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48.xml"/><Relationship Id="rId1" Type="http://schemas.openxmlformats.org/officeDocument/2006/relationships/slideLayout" Target="../slideLayouts/slideLayout2.xml"/><Relationship Id="rId4" Type="http://schemas.openxmlformats.org/officeDocument/2006/relationships/image" Target="../media/image239.png"/></Relationships>
</file>

<file path=ppt/slides/_rels/slide37.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5.jpeg"/></Relationships>
</file>

<file path=ppt/slides/_rels/slide37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240.png"/></Relationships>
</file>

<file path=ppt/slides/_rels/slide3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9.xml"/><Relationship Id="rId1" Type="http://schemas.openxmlformats.org/officeDocument/2006/relationships/slideLayout" Target="../slideLayouts/slideLayout2.xml"/><Relationship Id="rId4" Type="http://schemas.openxmlformats.org/officeDocument/2006/relationships/image" Target="../media/image37.gif"/></Relationships>
</file>

<file path=ppt/slides/_rels/slide3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0.xml"/><Relationship Id="rId1" Type="http://schemas.openxmlformats.org/officeDocument/2006/relationships/slideLayout" Target="../slideLayouts/slideLayout2.xml"/><Relationship Id="rId5" Type="http://schemas.openxmlformats.org/officeDocument/2006/relationships/image" Target="../media/image72.jpeg"/><Relationship Id="rId4" Type="http://schemas.openxmlformats.org/officeDocument/2006/relationships/image" Target="../media/image71.png"/></Relationships>
</file>

<file path=ppt/slides/_rels/slide3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1.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_rels/slide3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2.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3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3.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_rels/slide3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4.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3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5.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3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6.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3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2.png"/><Relationship Id="rId7" Type="http://schemas.openxmlformats.org/officeDocument/2006/relationships/image" Target="../media/image27.pn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5.jpeg"/></Relationships>
</file>

<file path=ppt/slides/_rels/slide3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7.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2.jpeg"/></Relationships>
</file>

<file path=ppt/slides/_rels/slide3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8.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3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9.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3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0.xm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image" Target="../media/image72.jpeg"/></Relationships>
</file>

<file path=ppt/slides/_rels/slide3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1.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3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2.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3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3.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2.jpeg"/></Relationships>
</file>

<file path=ppt/slides/_rels/slide3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4.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3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5.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3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6.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3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8.png"/><Relationship Id="rId7"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3.png"/><Relationship Id="rId10" Type="http://schemas.openxmlformats.org/officeDocument/2006/relationships/image" Target="../media/image25.jpeg"/><Relationship Id="rId4" Type="http://schemas.openxmlformats.org/officeDocument/2006/relationships/image" Target="../media/image21.png"/><Relationship Id="rId9" Type="http://schemas.openxmlformats.org/officeDocument/2006/relationships/image" Target="../media/image30.png"/></Relationships>
</file>

<file path=ppt/slides/_rels/slide3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7.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3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8.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3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9.xml"/><Relationship Id="rId1" Type="http://schemas.openxmlformats.org/officeDocument/2006/relationships/slideLayout" Target="../slideLayouts/slideLayout2.xml"/><Relationship Id="rId5" Type="http://schemas.openxmlformats.org/officeDocument/2006/relationships/image" Target="../media/image166.png"/><Relationship Id="rId4" Type="http://schemas.openxmlformats.org/officeDocument/2006/relationships/image" Target="../media/image72.jpeg"/></Relationships>
</file>

<file path=ppt/slides/_rels/slide3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0.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3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1.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3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2.xml"/><Relationship Id="rId1" Type="http://schemas.openxmlformats.org/officeDocument/2006/relationships/slideLayout" Target="../slideLayouts/slideLayout2.xml"/><Relationship Id="rId5" Type="http://schemas.openxmlformats.org/officeDocument/2006/relationships/image" Target="../media/image78.png"/><Relationship Id="rId4" Type="http://schemas.openxmlformats.org/officeDocument/2006/relationships/image" Target="../media/image72.jpeg"/></Relationships>
</file>

<file path=ppt/slides/_rels/slide3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3.xml"/><Relationship Id="rId1" Type="http://schemas.openxmlformats.org/officeDocument/2006/relationships/slideLayout" Target="../slideLayouts/slideLayout2.xml"/><Relationship Id="rId5" Type="http://schemas.openxmlformats.org/officeDocument/2006/relationships/image" Target="../media/image164.png"/><Relationship Id="rId4" Type="http://schemas.openxmlformats.org/officeDocument/2006/relationships/image" Target="../media/image72.jpeg"/></Relationships>
</file>

<file path=ppt/slides/_rels/slide3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4.xml"/><Relationship Id="rId1" Type="http://schemas.openxmlformats.org/officeDocument/2006/relationships/slideLayout" Target="../slideLayouts/slideLayout2.xml"/><Relationship Id="rId5" Type="http://schemas.openxmlformats.org/officeDocument/2006/relationships/image" Target="../media/image165.png"/><Relationship Id="rId4" Type="http://schemas.openxmlformats.org/officeDocument/2006/relationships/image" Target="../media/image72.jpeg"/></Relationships>
</file>

<file path=ppt/slides/_rels/slide3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5.xml"/><Relationship Id="rId1" Type="http://schemas.openxmlformats.org/officeDocument/2006/relationships/slideLayout" Target="../slideLayouts/slideLayout2.xml"/><Relationship Id="rId5" Type="http://schemas.openxmlformats.org/officeDocument/2006/relationships/image" Target="../media/image166.png"/><Relationship Id="rId4" Type="http://schemas.openxmlformats.org/officeDocument/2006/relationships/image" Target="../media/image72.jpeg"/></Relationships>
</file>

<file path=ppt/slides/_rels/slide3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6.xml"/><Relationship Id="rId1" Type="http://schemas.openxmlformats.org/officeDocument/2006/relationships/slideLayout" Target="../slideLayouts/slideLayout2.xml"/><Relationship Id="rId5" Type="http://schemas.openxmlformats.org/officeDocument/2006/relationships/image" Target="../media/image241.jpeg"/><Relationship Id="rId4" Type="http://schemas.openxmlformats.org/officeDocument/2006/relationships/image" Target="../media/image68.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8.png"/><Relationship Id="rId7"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3.png"/><Relationship Id="rId10" Type="http://schemas.openxmlformats.org/officeDocument/2006/relationships/image" Target="../media/image25.jpeg"/><Relationship Id="rId4" Type="http://schemas.openxmlformats.org/officeDocument/2006/relationships/image" Target="../media/image21.png"/><Relationship Id="rId9" Type="http://schemas.openxmlformats.org/officeDocument/2006/relationships/image" Target="../media/image30.png"/></Relationships>
</file>

<file path=ppt/slides/_rels/slide4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7.xml"/><Relationship Id="rId1" Type="http://schemas.openxmlformats.org/officeDocument/2006/relationships/slideLayout" Target="../slideLayouts/slideLayout2.xml"/><Relationship Id="rId5" Type="http://schemas.openxmlformats.org/officeDocument/2006/relationships/image" Target="../media/image241.jpeg"/><Relationship Id="rId4" Type="http://schemas.openxmlformats.org/officeDocument/2006/relationships/image" Target="../media/image68.png"/></Relationships>
</file>

<file path=ppt/slides/_rels/slide4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8.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241.jpeg"/></Relationships>
</file>

<file path=ppt/slides/_rels/slide4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79.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241.jpeg"/></Relationships>
</file>

<file path=ppt/slides/_rels/slide4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80.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241.jpeg"/></Relationships>
</file>

<file path=ppt/slides/_rels/slide4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81.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241.jpeg"/></Relationships>
</file>

<file path=ppt/slides/_rels/slide4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82.xml"/><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241.jpeg"/></Relationships>
</file>

<file path=ppt/slides/_rels/slide406.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383.xml"/><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243.png"/><Relationship Id="rId7" Type="http://schemas.openxmlformats.org/officeDocument/2006/relationships/image" Target="../media/image113.png"/><Relationship Id="rId2" Type="http://schemas.openxmlformats.org/officeDocument/2006/relationships/notesSlide" Target="../notesSlides/notesSlide384.xml"/><Relationship Id="rId1" Type="http://schemas.openxmlformats.org/officeDocument/2006/relationships/slideLayout" Target="../slideLayouts/slideLayout1.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28.png"/></Relationships>
</file>

<file path=ppt/slides/_rels/slide408.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243.png"/><Relationship Id="rId7" Type="http://schemas.openxmlformats.org/officeDocument/2006/relationships/image" Target="../media/image113.png"/><Relationship Id="rId2" Type="http://schemas.openxmlformats.org/officeDocument/2006/relationships/notesSlide" Target="../notesSlides/notesSlide385.xml"/><Relationship Id="rId1" Type="http://schemas.openxmlformats.org/officeDocument/2006/relationships/slideLayout" Target="../slideLayouts/slideLayout1.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28.png"/></Relationships>
</file>

<file path=ppt/slides/_rels/slide409.xml.rels><?xml version="1.0" encoding="UTF-8" standalone="yes"?>
<Relationships xmlns="http://schemas.openxmlformats.org/package/2006/relationships"><Relationship Id="rId8" Type="http://schemas.openxmlformats.org/officeDocument/2006/relationships/image" Target="../media/image244.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386.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4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8.png"/><Relationship Id="rId7" Type="http://schemas.openxmlformats.org/officeDocument/2006/relationships/image" Target="../media/image27.pn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3.png"/><Relationship Id="rId10" Type="http://schemas.openxmlformats.org/officeDocument/2006/relationships/image" Target="../media/image25.jpeg"/><Relationship Id="rId4" Type="http://schemas.openxmlformats.org/officeDocument/2006/relationships/image" Target="../media/image21.png"/><Relationship Id="rId9" Type="http://schemas.openxmlformats.org/officeDocument/2006/relationships/image" Target="../media/image30.png"/></Relationships>
</file>

<file path=ppt/slides/_rels/slide410.xml.rels><?xml version="1.0" encoding="UTF-8" standalone="yes"?>
<Relationships xmlns="http://schemas.openxmlformats.org/package/2006/relationships"><Relationship Id="rId8" Type="http://schemas.openxmlformats.org/officeDocument/2006/relationships/image" Target="../media/image244.png"/><Relationship Id="rId3" Type="http://schemas.openxmlformats.org/officeDocument/2006/relationships/image" Target="../media/image51.png"/><Relationship Id="rId7" Type="http://schemas.openxmlformats.org/officeDocument/2006/relationships/image" Target="../media/image114.png"/><Relationship Id="rId2" Type="http://schemas.openxmlformats.org/officeDocument/2006/relationships/notesSlide" Target="../notesSlides/notesSlide387.xml"/><Relationship Id="rId1" Type="http://schemas.openxmlformats.org/officeDocument/2006/relationships/slideLayout" Target="../slideLayouts/slideLayout1.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s>
</file>

<file path=ppt/slides/_rels/slide411.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88.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2.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89.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3.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90.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4.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391.xml"/><Relationship Id="rId1" Type="http://schemas.openxmlformats.org/officeDocument/2006/relationships/slideLayout" Target="../slideLayouts/slideLayout1.xml"/><Relationship Id="rId4" Type="http://schemas.openxmlformats.org/officeDocument/2006/relationships/image" Target="../media/image244.png"/></Relationships>
</file>

<file path=ppt/slides/_rels/slide415.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92.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6.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93.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7.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244.png"/><Relationship Id="rId2" Type="http://schemas.openxmlformats.org/officeDocument/2006/relationships/notesSlide" Target="../notesSlides/notesSlide394.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418.xml.rels><?xml version="1.0" encoding="UTF-8" standalone="yes"?>
<Relationships xmlns="http://schemas.openxmlformats.org/package/2006/relationships"><Relationship Id="rId3" Type="http://schemas.openxmlformats.org/officeDocument/2006/relationships/image" Target="../media/image112.png"/><Relationship Id="rId7" Type="http://schemas.openxmlformats.org/officeDocument/2006/relationships/image" Target="../media/image244.png"/><Relationship Id="rId2" Type="http://schemas.openxmlformats.org/officeDocument/2006/relationships/notesSlide" Target="../notesSlides/notesSlide395.xml"/><Relationship Id="rId1" Type="http://schemas.openxmlformats.org/officeDocument/2006/relationships/slideLayout" Target="../slideLayouts/slideLayout1.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1.png"/></Relationships>
</file>

<file path=ppt/slides/_rels/slide419.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96.xml"/><Relationship Id="rId1" Type="http://schemas.openxmlformats.org/officeDocument/2006/relationships/slideLayout" Target="../slideLayouts/slideLayout2.xml"/><Relationship Id="rId4" Type="http://schemas.openxmlformats.org/officeDocument/2006/relationships/image" Target="../media/image247.png"/></Relationships>
</file>

<file path=ppt/slides/_rels/slide4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32.png"/></Relationships>
</file>

<file path=ppt/slides/_rels/slide42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97.xml"/><Relationship Id="rId1" Type="http://schemas.openxmlformats.org/officeDocument/2006/relationships/slideLayout" Target="../slideLayouts/slideLayout2.xml"/><Relationship Id="rId4" Type="http://schemas.openxmlformats.org/officeDocument/2006/relationships/image" Target="../media/image248.png"/></Relationships>
</file>

<file path=ppt/slides/_rels/slide421.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98.xml"/><Relationship Id="rId1" Type="http://schemas.openxmlformats.org/officeDocument/2006/relationships/slideLayout" Target="../slideLayouts/slideLayout2.xml"/><Relationship Id="rId4" Type="http://schemas.openxmlformats.org/officeDocument/2006/relationships/image" Target="../media/image249.png"/></Relationships>
</file>

<file path=ppt/slides/_rels/slide422.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99.xml"/><Relationship Id="rId1" Type="http://schemas.openxmlformats.org/officeDocument/2006/relationships/slideLayout" Target="../slideLayouts/slideLayout2.xml"/><Relationship Id="rId4" Type="http://schemas.openxmlformats.org/officeDocument/2006/relationships/image" Target="../media/image250.png"/></Relationships>
</file>

<file path=ppt/slides/_rels/slide4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252.png"/><Relationship Id="rId4" Type="http://schemas.openxmlformats.org/officeDocument/2006/relationships/image" Target="../media/image251.png"/></Relationships>
</file>

<file path=ppt/slides/_rels/slide4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0.xml"/><Relationship Id="rId1" Type="http://schemas.openxmlformats.org/officeDocument/2006/relationships/slideLayout" Target="../slideLayouts/slideLayout2.xml"/><Relationship Id="rId4" Type="http://schemas.openxmlformats.org/officeDocument/2006/relationships/image" Target="../media/image253.png"/></Relationships>
</file>

<file path=ppt/slides/_rels/slide4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1.xml"/><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4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2.xml"/><Relationship Id="rId1" Type="http://schemas.openxmlformats.org/officeDocument/2006/relationships/slideLayout" Target="../slideLayouts/slideLayout2.xml"/><Relationship Id="rId6" Type="http://schemas.openxmlformats.org/officeDocument/2006/relationships/image" Target="../media/image71.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3.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4.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4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5.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6.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7.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8.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09.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0.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1.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2.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3.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4.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4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5.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6.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7.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8.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19.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0.xml"/><Relationship Id="rId1" Type="http://schemas.openxmlformats.org/officeDocument/2006/relationships/slideLayout" Target="../slideLayouts/slideLayout2.xml"/><Relationship Id="rId6" Type="http://schemas.openxmlformats.org/officeDocument/2006/relationships/image" Target="../media/image16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1.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2.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3.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4.xml"/><Relationship Id="rId1" Type="http://schemas.openxmlformats.org/officeDocument/2006/relationships/slideLayout" Target="../slideLayouts/slideLayout2.xml"/><Relationship Id="rId6" Type="http://schemas.openxmlformats.org/officeDocument/2006/relationships/image" Target="../media/image16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5.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45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426.xml"/><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427.xml"/><Relationship Id="rId1" Type="http://schemas.openxmlformats.org/officeDocument/2006/relationships/slideLayout" Target="../slideLayouts/slideLayout1.xml"/><Relationship Id="rId4" Type="http://schemas.openxmlformats.org/officeDocument/2006/relationships/image" Target="../media/image256.gif"/></Relationships>
</file>

<file path=ppt/slides/_rels/slide453.xml.rels><?xml version="1.0" encoding="UTF-8" standalone="yes"?>
<Relationships xmlns="http://schemas.openxmlformats.org/package/2006/relationships"><Relationship Id="rId3" Type="http://schemas.openxmlformats.org/officeDocument/2006/relationships/image" Target="../media/image257.gif"/><Relationship Id="rId2" Type="http://schemas.openxmlformats.org/officeDocument/2006/relationships/notesSlide" Target="../notesSlides/notesSlide428.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429.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430.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431.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2.xml"/><Relationship Id="rId1" Type="http://schemas.openxmlformats.org/officeDocument/2006/relationships/slideLayout" Target="../slideLayouts/slideLayout1.xml"/><Relationship Id="rId4" Type="http://schemas.openxmlformats.org/officeDocument/2006/relationships/image" Target="../media/image261.png"/></Relationships>
</file>

<file path=ppt/slides/_rels/slide458.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433.xml"/><Relationship Id="rId1" Type="http://schemas.openxmlformats.org/officeDocument/2006/relationships/slideLayout" Target="../slideLayouts/slideLayout1.xml"/><Relationship Id="rId4" Type="http://schemas.openxmlformats.org/officeDocument/2006/relationships/image" Target="../media/image263.png"/></Relationships>
</file>

<file path=ppt/slides/_rels/slide45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34.xml"/><Relationship Id="rId1" Type="http://schemas.openxmlformats.org/officeDocument/2006/relationships/slideLayout" Target="../slideLayouts/slideLayout1.xml"/><Relationship Id="rId4" Type="http://schemas.openxmlformats.org/officeDocument/2006/relationships/image" Target="../media/image264.png"/></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37.gif"/></Relationships>
</file>

<file path=ppt/slides/_rels/slide46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35.xml"/><Relationship Id="rId1" Type="http://schemas.openxmlformats.org/officeDocument/2006/relationships/slideLayout" Target="../slideLayouts/slideLayout1.xml"/><Relationship Id="rId6" Type="http://schemas.openxmlformats.org/officeDocument/2006/relationships/image" Target="../media/image267.png"/><Relationship Id="rId5" Type="http://schemas.openxmlformats.org/officeDocument/2006/relationships/image" Target="../media/image266.png"/><Relationship Id="rId4" Type="http://schemas.openxmlformats.org/officeDocument/2006/relationships/image" Target="../media/image265.png"/></Relationships>
</file>

<file path=ppt/slides/_rels/slide461.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436.xml"/><Relationship Id="rId1" Type="http://schemas.openxmlformats.org/officeDocument/2006/relationships/slideLayout" Target="../slideLayouts/slideLayout2.xml"/><Relationship Id="rId5" Type="http://schemas.openxmlformats.org/officeDocument/2006/relationships/image" Target="../media/image270.png"/><Relationship Id="rId4" Type="http://schemas.openxmlformats.org/officeDocument/2006/relationships/image" Target="../media/image269.png"/></Relationships>
</file>

<file path=ppt/slides/_rels/slide46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437.xml"/><Relationship Id="rId1" Type="http://schemas.openxmlformats.org/officeDocument/2006/relationships/slideLayout" Target="../slideLayouts/slideLayout2.xml"/><Relationship Id="rId4" Type="http://schemas.openxmlformats.org/officeDocument/2006/relationships/image" Target="../media/image271.png"/></Relationships>
</file>

<file path=ppt/slides/_rels/slide463.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438.xml"/><Relationship Id="rId1" Type="http://schemas.openxmlformats.org/officeDocument/2006/relationships/slideLayout" Target="../slideLayouts/slideLayout2.xml"/><Relationship Id="rId4" Type="http://schemas.openxmlformats.org/officeDocument/2006/relationships/image" Target="../media/image272.png"/></Relationships>
</file>

<file path=ppt/slides/_rels/slide464.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439.xml"/><Relationship Id="rId1" Type="http://schemas.openxmlformats.org/officeDocument/2006/relationships/slideLayout" Target="../slideLayouts/slideLayout2.xml"/><Relationship Id="rId4" Type="http://schemas.openxmlformats.org/officeDocument/2006/relationships/image" Target="../media/image273.png"/></Relationships>
</file>

<file path=ppt/slides/_rels/slide46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275.png"/><Relationship Id="rId4" Type="http://schemas.openxmlformats.org/officeDocument/2006/relationships/image" Target="../media/image274.png"/></Relationships>
</file>

<file path=ppt/slides/_rels/slide4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279.png"/><Relationship Id="rId2" Type="http://schemas.openxmlformats.org/officeDocument/2006/relationships/notesSlide" Target="../notesSlides/notesSlide440.xml"/><Relationship Id="rId1" Type="http://schemas.openxmlformats.org/officeDocument/2006/relationships/slideLayout" Target="../slideLayouts/slideLayout2.xml"/><Relationship Id="rId6" Type="http://schemas.openxmlformats.org/officeDocument/2006/relationships/image" Target="../media/image278.png"/><Relationship Id="rId5" Type="http://schemas.openxmlformats.org/officeDocument/2006/relationships/image" Target="../media/image277.png"/><Relationship Id="rId4" Type="http://schemas.openxmlformats.org/officeDocument/2006/relationships/image" Target="../media/image276.png"/></Relationships>
</file>

<file path=ppt/slides/_rels/slide4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1.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2.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media/image38.png"/></Relationships>
</file>

<file path=ppt/slides/_rels/slide4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3.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4.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5.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6.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7.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8.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9.xml"/><Relationship Id="rId1" Type="http://schemas.openxmlformats.org/officeDocument/2006/relationships/slideLayout" Target="../slideLayouts/slideLayout2.xml"/><Relationship Id="rId6" Type="http://schemas.openxmlformats.org/officeDocument/2006/relationships/image" Target="../media/image281.png"/><Relationship Id="rId5" Type="http://schemas.openxmlformats.org/officeDocument/2006/relationships/image" Target="../media/image278.png"/><Relationship Id="rId4" Type="http://schemas.openxmlformats.org/officeDocument/2006/relationships/image" Target="../media/image280.png"/></Relationships>
</file>

<file path=ppt/slides/_rels/slide4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0.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1.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2.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media/image38.png"/></Relationships>
</file>

<file path=ppt/slides/_rels/slide4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3.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4.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5.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483.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456.xml"/><Relationship Id="rId1" Type="http://schemas.openxmlformats.org/officeDocument/2006/relationships/slideLayout" Target="../slideLayouts/slideLayout1.xml"/><Relationship Id="rId5" Type="http://schemas.openxmlformats.org/officeDocument/2006/relationships/image" Target="../media/image284.png"/><Relationship Id="rId4" Type="http://schemas.openxmlformats.org/officeDocument/2006/relationships/image" Target="../media/image283.png"/></Relationships>
</file>

<file path=ppt/slides/_rels/slide484.xml.rels><?xml version="1.0" encoding="UTF-8" standalone="yes"?>
<Relationships xmlns="http://schemas.openxmlformats.org/package/2006/relationships"><Relationship Id="rId3" Type="http://schemas.openxmlformats.org/officeDocument/2006/relationships/image" Target="../media/image285.gif"/><Relationship Id="rId2" Type="http://schemas.openxmlformats.org/officeDocument/2006/relationships/notesSlide" Target="../notesSlides/notesSlide457.xm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2" Type="http://schemas.openxmlformats.org/officeDocument/2006/relationships/notesSlide" Target="../notesSlides/notesSlide458.xml"/><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0" Type="http://schemas.openxmlformats.org/officeDocument/2006/relationships/image" Target="../media/image293.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7.png"/></Relationships>
</file>

<file path=ppt/slides/_rels/slide486.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2" Type="http://schemas.openxmlformats.org/officeDocument/2006/relationships/notesSlide" Target="../notesSlides/notesSlide459.xml"/><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299.jpeg"/><Relationship Id="rId10" Type="http://schemas.openxmlformats.org/officeDocument/2006/relationships/image" Target="../media/image293.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s>
</file>

<file path=ppt/slides/_rels/slide487.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3.jpe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0.xml"/><Relationship Id="rId16" Type="http://schemas.openxmlformats.org/officeDocument/2006/relationships/image" Target="../media/image301.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10" Type="http://schemas.openxmlformats.org/officeDocument/2006/relationships/image" Target="../media/image293.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s>
</file>

<file path=ppt/slides/_rels/slide488.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4.pn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1.xml"/><Relationship Id="rId16" Type="http://schemas.openxmlformats.org/officeDocument/2006/relationships/image" Target="../media/image301.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10" Type="http://schemas.openxmlformats.org/officeDocument/2006/relationships/image" Target="../media/image293.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s>
</file>

<file path=ppt/slides/_rels/slide489.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5.pn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2.xml"/><Relationship Id="rId16" Type="http://schemas.openxmlformats.org/officeDocument/2006/relationships/image" Target="../media/image301.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10" Type="http://schemas.openxmlformats.org/officeDocument/2006/relationships/image" Target="../media/image293.png"/><Relationship Id="rId19" Type="http://schemas.openxmlformats.org/officeDocument/2006/relationships/image" Target="../media/image306.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s>
</file>

<file path=ppt/slides/_rels/slide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media/image38.png"/></Relationships>
</file>

<file path=ppt/slides/_rels/slide490.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5.png"/><Relationship Id="rId3" Type="http://schemas.openxmlformats.org/officeDocument/2006/relationships/image" Target="../media/image286.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3.xml"/><Relationship Id="rId16" Type="http://schemas.openxmlformats.org/officeDocument/2006/relationships/image" Target="../media/image301.png"/><Relationship Id="rId20" Type="http://schemas.openxmlformats.org/officeDocument/2006/relationships/image" Target="../media/image308.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10" Type="http://schemas.openxmlformats.org/officeDocument/2006/relationships/image" Target="../media/image293.png"/><Relationship Id="rId19" Type="http://schemas.openxmlformats.org/officeDocument/2006/relationships/image" Target="../media/image307.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s>
</file>

<file path=ppt/slides/_rels/slide491.xml.rels><?xml version="1.0" encoding="UTF-8" standalone="yes"?>
<Relationships xmlns="http://schemas.openxmlformats.org/package/2006/relationships"><Relationship Id="rId8" Type="http://schemas.openxmlformats.org/officeDocument/2006/relationships/image" Target="../media/image292.png"/><Relationship Id="rId13" Type="http://schemas.openxmlformats.org/officeDocument/2006/relationships/image" Target="../media/image298.png"/><Relationship Id="rId18" Type="http://schemas.openxmlformats.org/officeDocument/2006/relationships/image" Target="../media/image307.png"/><Relationship Id="rId3" Type="http://schemas.openxmlformats.org/officeDocument/2006/relationships/image" Target="../media/image287.png"/><Relationship Id="rId7" Type="http://schemas.openxmlformats.org/officeDocument/2006/relationships/image" Target="../media/image291.png"/><Relationship Id="rId12" Type="http://schemas.openxmlformats.org/officeDocument/2006/relationships/image" Target="../media/image296.png"/><Relationship Id="rId17" Type="http://schemas.openxmlformats.org/officeDocument/2006/relationships/image" Target="../media/image305.png"/><Relationship Id="rId2" Type="http://schemas.openxmlformats.org/officeDocument/2006/relationships/notesSlide" Target="../notesSlides/notesSlide464.xml"/><Relationship Id="rId16" Type="http://schemas.openxmlformats.org/officeDocument/2006/relationships/image" Target="../media/image302.png"/><Relationship Id="rId20" Type="http://schemas.openxmlformats.org/officeDocument/2006/relationships/image" Target="../media/image310.png"/><Relationship Id="rId1" Type="http://schemas.openxmlformats.org/officeDocument/2006/relationships/slideLayout" Target="../slideLayouts/slideLayout1.xml"/><Relationship Id="rId6" Type="http://schemas.openxmlformats.org/officeDocument/2006/relationships/image" Target="../media/image290.png"/><Relationship Id="rId11" Type="http://schemas.openxmlformats.org/officeDocument/2006/relationships/image" Target="../media/image295.png"/><Relationship Id="rId5" Type="http://schemas.openxmlformats.org/officeDocument/2006/relationships/image" Target="../media/image289.png"/><Relationship Id="rId15" Type="http://schemas.openxmlformats.org/officeDocument/2006/relationships/image" Target="../media/image301.png"/><Relationship Id="rId10" Type="http://schemas.openxmlformats.org/officeDocument/2006/relationships/image" Target="../media/image294.png"/><Relationship Id="rId19" Type="http://schemas.openxmlformats.org/officeDocument/2006/relationships/image" Target="../media/image309.png"/><Relationship Id="rId4" Type="http://schemas.openxmlformats.org/officeDocument/2006/relationships/image" Target="../media/image288.png"/><Relationship Id="rId9" Type="http://schemas.openxmlformats.org/officeDocument/2006/relationships/image" Target="../media/image293.png"/><Relationship Id="rId14" Type="http://schemas.openxmlformats.org/officeDocument/2006/relationships/image" Target="../media/image300.png"/></Relationships>
</file>

<file path=ppt/slides/_rels/slide492.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5.png"/><Relationship Id="rId3" Type="http://schemas.openxmlformats.org/officeDocument/2006/relationships/image" Target="../media/image286.png"/><Relationship Id="rId21" Type="http://schemas.openxmlformats.org/officeDocument/2006/relationships/image" Target="../media/image311.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5.xml"/><Relationship Id="rId16" Type="http://schemas.openxmlformats.org/officeDocument/2006/relationships/image" Target="../media/image301.png"/><Relationship Id="rId20" Type="http://schemas.openxmlformats.org/officeDocument/2006/relationships/image" Target="../media/image309.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10" Type="http://schemas.openxmlformats.org/officeDocument/2006/relationships/image" Target="../media/image293.png"/><Relationship Id="rId19" Type="http://schemas.openxmlformats.org/officeDocument/2006/relationships/image" Target="../media/image307.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 Id="rId22" Type="http://schemas.openxmlformats.org/officeDocument/2006/relationships/image" Target="../media/image312.jpeg"/></Relationships>
</file>

<file path=ppt/slides/_rels/slide493.xml.rels><?xml version="1.0" encoding="UTF-8" standalone="yes"?>
<Relationships xmlns="http://schemas.openxmlformats.org/package/2006/relationships"><Relationship Id="rId8" Type="http://schemas.openxmlformats.org/officeDocument/2006/relationships/image" Target="../media/image291.png"/><Relationship Id="rId13" Type="http://schemas.openxmlformats.org/officeDocument/2006/relationships/image" Target="../media/image296.png"/><Relationship Id="rId18" Type="http://schemas.openxmlformats.org/officeDocument/2006/relationships/image" Target="../media/image305.png"/><Relationship Id="rId3" Type="http://schemas.openxmlformats.org/officeDocument/2006/relationships/image" Target="../media/image286.png"/><Relationship Id="rId21" Type="http://schemas.openxmlformats.org/officeDocument/2006/relationships/image" Target="../media/image311.png"/><Relationship Id="rId7" Type="http://schemas.openxmlformats.org/officeDocument/2006/relationships/image" Target="../media/image290.png"/><Relationship Id="rId12" Type="http://schemas.openxmlformats.org/officeDocument/2006/relationships/image" Target="../media/image295.png"/><Relationship Id="rId17" Type="http://schemas.openxmlformats.org/officeDocument/2006/relationships/image" Target="../media/image302.png"/><Relationship Id="rId2" Type="http://schemas.openxmlformats.org/officeDocument/2006/relationships/notesSlide" Target="../notesSlides/notesSlide466.xml"/><Relationship Id="rId16" Type="http://schemas.openxmlformats.org/officeDocument/2006/relationships/image" Target="../media/image301.png"/><Relationship Id="rId20" Type="http://schemas.openxmlformats.org/officeDocument/2006/relationships/image" Target="../media/image309.png"/><Relationship Id="rId1" Type="http://schemas.openxmlformats.org/officeDocument/2006/relationships/slideLayout" Target="../slideLayouts/slideLayout1.xml"/><Relationship Id="rId6" Type="http://schemas.openxmlformats.org/officeDocument/2006/relationships/image" Target="../media/image289.png"/><Relationship Id="rId11" Type="http://schemas.openxmlformats.org/officeDocument/2006/relationships/image" Target="../media/image294.png"/><Relationship Id="rId5" Type="http://schemas.openxmlformats.org/officeDocument/2006/relationships/image" Target="../media/image288.png"/><Relationship Id="rId15" Type="http://schemas.openxmlformats.org/officeDocument/2006/relationships/image" Target="../media/image300.png"/><Relationship Id="rId23" Type="http://schemas.openxmlformats.org/officeDocument/2006/relationships/image" Target="../media/image314.gif"/><Relationship Id="rId10" Type="http://schemas.openxmlformats.org/officeDocument/2006/relationships/image" Target="../media/image293.png"/><Relationship Id="rId19" Type="http://schemas.openxmlformats.org/officeDocument/2006/relationships/image" Target="../media/image307.png"/><Relationship Id="rId4" Type="http://schemas.openxmlformats.org/officeDocument/2006/relationships/image" Target="../media/image287.png"/><Relationship Id="rId9" Type="http://schemas.openxmlformats.org/officeDocument/2006/relationships/image" Target="../media/image292.png"/><Relationship Id="rId14" Type="http://schemas.openxmlformats.org/officeDocument/2006/relationships/image" Target="../media/image298.png"/><Relationship Id="rId22" Type="http://schemas.openxmlformats.org/officeDocument/2006/relationships/image" Target="../media/image313.png"/></Relationships>
</file>

<file path=ppt/slides/_rels/slide494.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467.xml"/><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notesSlide" Target="../notesSlides/notesSlide468.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469.xml"/><Relationship Id="rId1" Type="http://schemas.openxmlformats.org/officeDocument/2006/relationships/slideLayout" Target="../slideLayouts/slideLayout2.xml"/><Relationship Id="rId4" Type="http://schemas.openxmlformats.org/officeDocument/2006/relationships/image" Target="../media/image318.png"/></Relationships>
</file>

<file path=ppt/slides/_rels/slide497.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470.xml"/><Relationship Id="rId1" Type="http://schemas.openxmlformats.org/officeDocument/2006/relationships/slideLayout" Target="../slideLayouts/slideLayout2.xml"/><Relationship Id="rId4" Type="http://schemas.openxmlformats.org/officeDocument/2006/relationships/image" Target="../media/image319.png"/></Relationships>
</file>

<file path=ppt/slides/_rels/slide498.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471.xml"/><Relationship Id="rId1" Type="http://schemas.openxmlformats.org/officeDocument/2006/relationships/slideLayout" Target="../slideLayouts/slideLayout2.xml"/><Relationship Id="rId4" Type="http://schemas.openxmlformats.org/officeDocument/2006/relationships/image" Target="../media/image320.png"/></Relationships>
</file>

<file path=ppt/slides/_rels/slide49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322.png"/><Relationship Id="rId4" Type="http://schemas.openxmlformats.org/officeDocument/2006/relationships/image" Target="../media/image321.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media/image38.png"/></Relationships>
</file>

<file path=ppt/slides/_rels/slide5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2.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5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3.xml"/><Relationship Id="rId1" Type="http://schemas.openxmlformats.org/officeDocument/2006/relationships/slideLayout" Target="../slideLayouts/slideLayout2.xml"/><Relationship Id="rId4" Type="http://schemas.openxmlformats.org/officeDocument/2006/relationships/image" Target="../media/image323.png"/></Relationships>
</file>

<file path=ppt/slides/_rels/slide5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4.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5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5.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5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6.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5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7.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507.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478.xml"/><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479.xml"/><Relationship Id="rId1" Type="http://schemas.openxmlformats.org/officeDocument/2006/relationships/slideLayout" Target="../slideLayouts/slideLayout1.xml"/><Relationship Id="rId4" Type="http://schemas.openxmlformats.org/officeDocument/2006/relationships/image" Target="../media/image328.png"/></Relationships>
</file>

<file path=ppt/slides/_rels/slide509.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480.xml"/><Relationship Id="rId1" Type="http://schemas.openxmlformats.org/officeDocument/2006/relationships/slideLayout" Target="../slideLayouts/slideLayout1.xml"/><Relationship Id="rId4" Type="http://schemas.openxmlformats.org/officeDocument/2006/relationships/image" Target="../media/image328.png"/></Relationships>
</file>

<file path=ppt/slides/_rels/slide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10.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481.xml"/><Relationship Id="rId1" Type="http://schemas.openxmlformats.org/officeDocument/2006/relationships/slideLayout" Target="../slideLayouts/slideLayout1.xml"/><Relationship Id="rId4" Type="http://schemas.openxmlformats.org/officeDocument/2006/relationships/image" Target="../media/image328.png"/></Relationships>
</file>

<file path=ppt/slides/_rels/slide511.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482.xml"/><Relationship Id="rId1" Type="http://schemas.openxmlformats.org/officeDocument/2006/relationships/slideLayout" Target="../slideLayouts/slideLayout1.xml"/><Relationship Id="rId5" Type="http://schemas.openxmlformats.org/officeDocument/2006/relationships/image" Target="../media/image329.png"/><Relationship Id="rId4" Type="http://schemas.openxmlformats.org/officeDocument/2006/relationships/image" Target="../media/image328.png"/></Relationships>
</file>

<file path=ppt/slides/_rels/slide512.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3.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3.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4.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4.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5.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5.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6.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6.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7.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7.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488.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18.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489.xml"/><Relationship Id="rId1" Type="http://schemas.openxmlformats.org/officeDocument/2006/relationships/slideLayout" Target="../slideLayouts/slideLayout1.xml"/><Relationship Id="rId4" Type="http://schemas.openxmlformats.org/officeDocument/2006/relationships/image" Target="../media/image331.png"/></Relationships>
</file>

<file path=ppt/slides/_rels/slide519.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490.xml"/><Relationship Id="rId1" Type="http://schemas.openxmlformats.org/officeDocument/2006/relationships/slideLayout" Target="../slideLayouts/slideLayout1.xml"/><Relationship Id="rId4" Type="http://schemas.openxmlformats.org/officeDocument/2006/relationships/image" Target="../media/image333.png"/></Relationships>
</file>

<file path=ppt/slides/_rels/slide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8.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2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491.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21.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492.xml"/><Relationship Id="rId1" Type="http://schemas.openxmlformats.org/officeDocument/2006/relationships/slideLayout" Target="../slideLayouts/slideLayout2.xml"/><Relationship Id="rId4" Type="http://schemas.openxmlformats.org/officeDocument/2006/relationships/image" Target="../media/image336.png"/></Relationships>
</file>

<file path=ppt/slides/_rels/slide522.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493.xml"/><Relationship Id="rId1" Type="http://schemas.openxmlformats.org/officeDocument/2006/relationships/slideLayout" Target="../slideLayouts/slideLayout2.xml"/><Relationship Id="rId4" Type="http://schemas.openxmlformats.org/officeDocument/2006/relationships/image" Target="../media/image337.png"/></Relationships>
</file>

<file path=ppt/slides/_rels/slide5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338.png"/></Relationships>
</file>

<file path=ppt/slides/_rels/slide5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4.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5.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6.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7.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8.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9.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3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39.png"/><Relationship Id="rId2" Type="http://schemas.openxmlformats.org/officeDocument/2006/relationships/notesSlide" Target="../notesSlides/notesSlide500.xml"/><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325.png"/></Relationships>
</file>

<file path=ppt/slides/_rels/slide53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501.xml"/><Relationship Id="rId1" Type="http://schemas.openxmlformats.org/officeDocument/2006/relationships/slideLayout" Target="../slideLayouts/slideLayout2.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339.png"/></Relationships>
</file>

<file path=ppt/slides/_rels/slide53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502.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339.png"/></Relationships>
</file>

<file path=ppt/slides/_rels/slide53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503.xml"/><Relationship Id="rId1" Type="http://schemas.openxmlformats.org/officeDocument/2006/relationships/slideLayout" Target="../slideLayouts/slideLayout2.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339.png"/></Relationships>
</file>

<file path=ppt/slides/_rels/slide5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04.xml"/><Relationship Id="rId1" Type="http://schemas.openxmlformats.org/officeDocument/2006/relationships/slideLayout" Target="../slideLayouts/slideLayout2.xml"/><Relationship Id="rId4" Type="http://schemas.openxmlformats.org/officeDocument/2006/relationships/image" Target="../media/image236.jpeg"/></Relationships>
</file>

<file path=ppt/slides/_rels/slide536.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505.xml"/><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06.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38.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07.xml"/><Relationship Id="rId1" Type="http://schemas.openxmlformats.org/officeDocument/2006/relationships/slideLayout" Target="../slideLayouts/slideLayout1.xml"/><Relationship Id="rId4" Type="http://schemas.openxmlformats.org/officeDocument/2006/relationships/image" Target="../media/image342.png"/></Relationships>
</file>

<file path=ppt/slides/_rels/slide539.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08.xml"/><Relationship Id="rId1" Type="http://schemas.openxmlformats.org/officeDocument/2006/relationships/slideLayout" Target="../slideLayouts/slideLayout1.xml"/><Relationship Id="rId4" Type="http://schemas.openxmlformats.org/officeDocument/2006/relationships/image" Target="../media/image342.png"/></Relationships>
</file>

<file path=ppt/slides/_rels/slide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0.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40.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09.xml"/><Relationship Id="rId1" Type="http://schemas.openxmlformats.org/officeDocument/2006/relationships/slideLayout" Target="../slideLayouts/slideLayout1.xml"/><Relationship Id="rId4" Type="http://schemas.openxmlformats.org/officeDocument/2006/relationships/image" Target="../media/image342.png"/></Relationships>
</file>

<file path=ppt/slides/_rels/slide541.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0.xml"/><Relationship Id="rId1" Type="http://schemas.openxmlformats.org/officeDocument/2006/relationships/slideLayout" Target="../slideLayouts/slideLayout1.xml"/><Relationship Id="rId4" Type="http://schemas.openxmlformats.org/officeDocument/2006/relationships/image" Target="../media/image342.png"/></Relationships>
</file>

<file path=ppt/slides/_rels/slide54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1.xml"/><Relationship Id="rId1" Type="http://schemas.openxmlformats.org/officeDocument/2006/relationships/slideLayout" Target="../slideLayouts/slideLayout1.xml"/><Relationship Id="rId4" Type="http://schemas.openxmlformats.org/officeDocument/2006/relationships/image" Target="../media/image342.png"/></Relationships>
</file>

<file path=ppt/slides/_rels/slide543.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2.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4.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3.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5.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4.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6.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5.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7.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6.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8.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7.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49.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8.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50.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19.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51.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520.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342.png"/></Relationships>
</file>

<file path=ppt/slides/_rels/slide552.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521.xml"/><Relationship Id="rId1" Type="http://schemas.openxmlformats.org/officeDocument/2006/relationships/slideLayout" Target="../slideLayouts/slideLayout2.xml"/><Relationship Id="rId4" Type="http://schemas.openxmlformats.org/officeDocument/2006/relationships/image" Target="../media/image344.png"/></Relationships>
</file>

<file path=ppt/slides/_rels/slide553.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522.xml"/><Relationship Id="rId1" Type="http://schemas.openxmlformats.org/officeDocument/2006/relationships/slideLayout" Target="../slideLayouts/slideLayout2.xml"/><Relationship Id="rId4" Type="http://schemas.openxmlformats.org/officeDocument/2006/relationships/image" Target="../media/image345.png"/></Relationships>
</file>

<file path=ppt/slides/_rels/slide554.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523.xml"/><Relationship Id="rId1" Type="http://schemas.openxmlformats.org/officeDocument/2006/relationships/slideLayout" Target="../slideLayouts/slideLayout2.xml"/><Relationship Id="rId4" Type="http://schemas.openxmlformats.org/officeDocument/2006/relationships/image" Target="../media/image346.png"/></Relationships>
</file>

<file path=ppt/slides/_rels/slide555.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524.xml"/><Relationship Id="rId1" Type="http://schemas.openxmlformats.org/officeDocument/2006/relationships/slideLayout" Target="../slideLayouts/slideLayout2.xml"/><Relationship Id="rId4" Type="http://schemas.openxmlformats.org/officeDocument/2006/relationships/image" Target="../media/image347.png"/></Relationships>
</file>

<file path=ppt/slides/_rels/slide55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348.png"/></Relationships>
</file>

<file path=ppt/slides/_rels/slide5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5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5.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6.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7.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8.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9.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30.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56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278.png"/><Relationship Id="rId2" Type="http://schemas.openxmlformats.org/officeDocument/2006/relationships/notesSlide" Target="../notesSlides/notesSlide531.xml"/><Relationship Id="rId1" Type="http://schemas.openxmlformats.org/officeDocument/2006/relationships/slideLayout" Target="../slideLayouts/slideLayout2.xml"/><Relationship Id="rId6" Type="http://schemas.openxmlformats.org/officeDocument/2006/relationships/image" Target="../media/image351.png"/><Relationship Id="rId5" Type="http://schemas.openxmlformats.org/officeDocument/2006/relationships/image" Target="../media/image279.png"/><Relationship Id="rId4" Type="http://schemas.openxmlformats.org/officeDocument/2006/relationships/image" Target="../media/image277.png"/></Relationships>
</file>

<file path=ppt/slides/_rels/slide5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32.xml"/><Relationship Id="rId1" Type="http://schemas.openxmlformats.org/officeDocument/2006/relationships/slideLayout" Target="../slideLayouts/slideLayout2.xml"/><Relationship Id="rId5" Type="http://schemas.openxmlformats.org/officeDocument/2006/relationships/image" Target="../media/image353.jpeg"/><Relationship Id="rId4" Type="http://schemas.openxmlformats.org/officeDocument/2006/relationships/image" Target="../media/image352.png"/></Relationships>
</file>

<file path=ppt/slides/_rels/slide566.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notesSlide" Target="../notesSlides/notesSlide533.xml"/><Relationship Id="rId1" Type="http://schemas.openxmlformats.org/officeDocument/2006/relationships/slideLayout" Target="../slideLayouts/slideLayout1.xml"/><Relationship Id="rId4" Type="http://schemas.openxmlformats.org/officeDocument/2006/relationships/image" Target="../media/image355.jpeg"/></Relationships>
</file>

<file path=ppt/slides/_rels/slide567.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4.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68.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5.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6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6.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7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7.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1.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8.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2.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39.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3.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40.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4.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541.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575.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542.xml"/><Relationship Id="rId1" Type="http://schemas.openxmlformats.org/officeDocument/2006/relationships/slideLayout" Target="../slideLayouts/slideLayout1.xml"/></Relationships>
</file>

<file path=ppt/slides/_rels/slide576.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543.xml"/><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544.xml"/><Relationship Id="rId1" Type="http://schemas.openxmlformats.org/officeDocument/2006/relationships/slideLayout" Target="../slideLayouts/slideLayout1.xml"/></Relationships>
</file>

<file path=ppt/slides/_rels/slide578.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545.xml"/><Relationship Id="rId1" Type="http://schemas.openxmlformats.org/officeDocument/2006/relationships/slideLayout" Target="../slideLayouts/slideLayout2.xml"/><Relationship Id="rId4" Type="http://schemas.openxmlformats.org/officeDocument/2006/relationships/image" Target="../media/image360.png"/></Relationships>
</file>

<file path=ppt/slides/_rels/slide579.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546.xml"/><Relationship Id="rId1" Type="http://schemas.openxmlformats.org/officeDocument/2006/relationships/slideLayout" Target="../slideLayouts/slideLayout2.xml"/><Relationship Id="rId4" Type="http://schemas.openxmlformats.org/officeDocument/2006/relationships/image" Target="../media/image361.png"/></Relationships>
</file>

<file path=ppt/slides/_rels/slide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8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5" Type="http://schemas.openxmlformats.org/officeDocument/2006/relationships/image" Target="../media/image363.png"/><Relationship Id="rId4" Type="http://schemas.openxmlformats.org/officeDocument/2006/relationships/image" Target="../media/image362.png"/></Relationships>
</file>

<file path=ppt/slides/_rels/slide5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47.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5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48.xml"/><Relationship Id="rId1" Type="http://schemas.openxmlformats.org/officeDocument/2006/relationships/slideLayout" Target="../slideLayouts/slideLayout2.xml"/><Relationship Id="rId5" Type="http://schemas.openxmlformats.org/officeDocument/2006/relationships/image" Target="../media/image152.png"/><Relationship Id="rId4" Type="http://schemas.openxmlformats.org/officeDocument/2006/relationships/image" Target="../media/image151.png"/></Relationships>
</file>

<file path=ppt/slides/_rels/slide5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49.xml"/><Relationship Id="rId1" Type="http://schemas.openxmlformats.org/officeDocument/2006/relationships/slideLayout" Target="../slideLayouts/slideLayout2.xml"/><Relationship Id="rId4" Type="http://schemas.openxmlformats.org/officeDocument/2006/relationships/image" Target="../media/image364.png"/></Relationships>
</file>

<file path=ppt/slides/_rels/slide585.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550.xml"/><Relationship Id="rId1" Type="http://schemas.openxmlformats.org/officeDocument/2006/relationships/slideLayout" Target="../slideLayouts/slideLayout1.xml"/><Relationship Id="rId4" Type="http://schemas.openxmlformats.org/officeDocument/2006/relationships/image" Target="../media/image366.png"/></Relationships>
</file>

<file path=ppt/slides/_rels/slide586.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notesSlide" Target="../notesSlides/notesSlide551.xml"/><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28.png"/></Relationships>
</file>

<file path=ppt/slides/_rels/slide587.xml.rels><?xml version="1.0" encoding="UTF-8" standalone="yes"?>
<Relationships xmlns="http://schemas.openxmlformats.org/package/2006/relationships"><Relationship Id="rId3" Type="http://schemas.openxmlformats.org/officeDocument/2006/relationships/image" Target="../media/image367.png"/><Relationship Id="rId2" Type="http://schemas.openxmlformats.org/officeDocument/2006/relationships/notesSlide" Target="../notesSlides/notesSlide552.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3.png"/><Relationship Id="rId4" Type="http://schemas.openxmlformats.org/officeDocument/2006/relationships/image" Target="../media/image28.png"/></Relationships>
</file>

<file path=ppt/slides/_rels/slide588.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69.png"/><Relationship Id="rId2" Type="http://schemas.openxmlformats.org/officeDocument/2006/relationships/notesSlide" Target="../notesSlides/notesSlide553.xml"/><Relationship Id="rId1" Type="http://schemas.openxmlformats.org/officeDocument/2006/relationships/slideLayout" Target="../slideLayouts/slideLayout1.xml"/><Relationship Id="rId6" Type="http://schemas.openxmlformats.org/officeDocument/2006/relationships/image" Target="../media/image368.png"/><Relationship Id="rId5" Type="http://schemas.openxmlformats.org/officeDocument/2006/relationships/image" Target="../media/image21.png"/><Relationship Id="rId4" Type="http://schemas.openxmlformats.org/officeDocument/2006/relationships/image" Target="../media/image23.png"/></Relationships>
</file>

<file path=ppt/slides/_rels/slide589.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554.xml"/><Relationship Id="rId1" Type="http://schemas.openxmlformats.org/officeDocument/2006/relationships/slideLayout" Target="../slideLayouts/slideLayout1.xml"/><Relationship Id="rId4" Type="http://schemas.openxmlformats.org/officeDocument/2006/relationships/image" Target="../media/image371.jpeg"/></Relationships>
</file>

<file path=ppt/slides/_rels/slide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590.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73.png"/><Relationship Id="rId2" Type="http://schemas.openxmlformats.org/officeDocument/2006/relationships/notesSlide" Target="../notesSlides/notesSlide555.xml"/><Relationship Id="rId1" Type="http://schemas.openxmlformats.org/officeDocument/2006/relationships/slideLayout" Target="../slideLayouts/slideLayout1.xml"/><Relationship Id="rId6" Type="http://schemas.openxmlformats.org/officeDocument/2006/relationships/image" Target="../media/image372.png"/><Relationship Id="rId5" Type="http://schemas.openxmlformats.org/officeDocument/2006/relationships/image" Target="../media/image21.png"/><Relationship Id="rId4" Type="http://schemas.openxmlformats.org/officeDocument/2006/relationships/image" Target="../media/image23.png"/></Relationships>
</file>

<file path=ppt/slides/_rels/slide591.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556.xml"/><Relationship Id="rId1" Type="http://schemas.openxmlformats.org/officeDocument/2006/relationships/slideLayout" Target="../slideLayouts/slideLayout1.xml"/><Relationship Id="rId5" Type="http://schemas.openxmlformats.org/officeDocument/2006/relationships/image" Target="../media/image371.jpeg"/><Relationship Id="rId4" Type="http://schemas.openxmlformats.org/officeDocument/2006/relationships/image" Target="../media/image373.png"/></Relationships>
</file>

<file path=ppt/slides/_rels/slide592.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75.png"/><Relationship Id="rId2" Type="http://schemas.openxmlformats.org/officeDocument/2006/relationships/notesSlide" Target="../notesSlides/notesSlide557.xml"/><Relationship Id="rId1" Type="http://schemas.openxmlformats.org/officeDocument/2006/relationships/slideLayout" Target="../slideLayouts/slideLayout1.xml"/><Relationship Id="rId6" Type="http://schemas.openxmlformats.org/officeDocument/2006/relationships/image" Target="../media/image374.png"/><Relationship Id="rId5" Type="http://schemas.openxmlformats.org/officeDocument/2006/relationships/image" Target="../media/image21.png"/><Relationship Id="rId4" Type="http://schemas.openxmlformats.org/officeDocument/2006/relationships/image" Target="../media/image23.png"/></Relationships>
</file>

<file path=ppt/slides/_rels/slide593.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558.xml"/><Relationship Id="rId1" Type="http://schemas.openxmlformats.org/officeDocument/2006/relationships/slideLayout" Target="../slideLayouts/slideLayout1.xml"/><Relationship Id="rId6" Type="http://schemas.openxmlformats.org/officeDocument/2006/relationships/image" Target="../media/image371.jpeg"/><Relationship Id="rId5" Type="http://schemas.openxmlformats.org/officeDocument/2006/relationships/image" Target="../media/image375.png"/><Relationship Id="rId4" Type="http://schemas.openxmlformats.org/officeDocument/2006/relationships/image" Target="../media/image373.png"/></Relationships>
</file>

<file path=ppt/slides/_rels/slide594.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77.png"/><Relationship Id="rId2" Type="http://schemas.openxmlformats.org/officeDocument/2006/relationships/notesSlide" Target="../notesSlides/notesSlide559.xml"/><Relationship Id="rId1" Type="http://schemas.openxmlformats.org/officeDocument/2006/relationships/slideLayout" Target="../slideLayouts/slideLayout1.xml"/><Relationship Id="rId6" Type="http://schemas.openxmlformats.org/officeDocument/2006/relationships/image" Target="../media/image376.png"/><Relationship Id="rId5" Type="http://schemas.openxmlformats.org/officeDocument/2006/relationships/image" Target="../media/image21.png"/><Relationship Id="rId4" Type="http://schemas.openxmlformats.org/officeDocument/2006/relationships/image" Target="../media/image23.png"/></Relationships>
</file>

<file path=ppt/slides/_rels/slide595.xml.rels><?xml version="1.0" encoding="UTF-8" standalone="yes"?>
<Relationships xmlns="http://schemas.openxmlformats.org/package/2006/relationships"><Relationship Id="rId3" Type="http://schemas.openxmlformats.org/officeDocument/2006/relationships/image" Target="../media/image369.png"/><Relationship Id="rId7" Type="http://schemas.openxmlformats.org/officeDocument/2006/relationships/image" Target="../media/image371.jpeg"/><Relationship Id="rId2" Type="http://schemas.openxmlformats.org/officeDocument/2006/relationships/notesSlide" Target="../notesSlides/notesSlide560.xml"/><Relationship Id="rId1" Type="http://schemas.openxmlformats.org/officeDocument/2006/relationships/slideLayout" Target="../slideLayouts/slideLayout1.xml"/><Relationship Id="rId6" Type="http://schemas.openxmlformats.org/officeDocument/2006/relationships/image" Target="../media/image377.png"/><Relationship Id="rId5" Type="http://schemas.openxmlformats.org/officeDocument/2006/relationships/image" Target="../media/image375.png"/><Relationship Id="rId4" Type="http://schemas.openxmlformats.org/officeDocument/2006/relationships/image" Target="../media/image373.png"/></Relationships>
</file>

<file path=ppt/slides/_rels/slide596.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79.png"/><Relationship Id="rId2" Type="http://schemas.openxmlformats.org/officeDocument/2006/relationships/notesSlide" Target="../notesSlides/notesSlide561.xml"/><Relationship Id="rId1" Type="http://schemas.openxmlformats.org/officeDocument/2006/relationships/slideLayout" Target="../slideLayouts/slideLayout1.xml"/><Relationship Id="rId6" Type="http://schemas.openxmlformats.org/officeDocument/2006/relationships/image" Target="../media/image378.png"/><Relationship Id="rId5" Type="http://schemas.openxmlformats.org/officeDocument/2006/relationships/image" Target="../media/image21.png"/><Relationship Id="rId4" Type="http://schemas.openxmlformats.org/officeDocument/2006/relationships/image" Target="../media/image23.png"/></Relationships>
</file>

<file path=ppt/slides/_rels/slide597.xml.rels><?xml version="1.0" encoding="UTF-8" standalone="yes"?>
<Relationships xmlns="http://schemas.openxmlformats.org/package/2006/relationships"><Relationship Id="rId8" Type="http://schemas.openxmlformats.org/officeDocument/2006/relationships/image" Target="../media/image371.jpeg"/><Relationship Id="rId3" Type="http://schemas.openxmlformats.org/officeDocument/2006/relationships/image" Target="../media/image369.png"/><Relationship Id="rId7" Type="http://schemas.openxmlformats.org/officeDocument/2006/relationships/image" Target="../media/image379.png"/><Relationship Id="rId2" Type="http://schemas.openxmlformats.org/officeDocument/2006/relationships/notesSlide" Target="../notesSlides/notesSlide562.xml"/><Relationship Id="rId1" Type="http://schemas.openxmlformats.org/officeDocument/2006/relationships/slideLayout" Target="../slideLayouts/slideLayout1.xml"/><Relationship Id="rId6" Type="http://schemas.openxmlformats.org/officeDocument/2006/relationships/image" Target="../media/image377.png"/><Relationship Id="rId5" Type="http://schemas.openxmlformats.org/officeDocument/2006/relationships/image" Target="../media/image375.png"/><Relationship Id="rId4" Type="http://schemas.openxmlformats.org/officeDocument/2006/relationships/image" Target="../media/image373.png"/></Relationships>
</file>

<file path=ppt/slides/_rels/slide598.xml.rels><?xml version="1.0" encoding="UTF-8" standalone="yes"?>
<Relationships xmlns="http://schemas.openxmlformats.org/package/2006/relationships"><Relationship Id="rId8" Type="http://schemas.openxmlformats.org/officeDocument/2006/relationships/image" Target="../media/image370.jpeg"/><Relationship Id="rId3" Type="http://schemas.openxmlformats.org/officeDocument/2006/relationships/image" Target="../media/image28.png"/><Relationship Id="rId7" Type="http://schemas.openxmlformats.org/officeDocument/2006/relationships/image" Target="../media/image381.png"/><Relationship Id="rId2" Type="http://schemas.openxmlformats.org/officeDocument/2006/relationships/notesSlide" Target="../notesSlides/notesSlide563.xml"/><Relationship Id="rId1" Type="http://schemas.openxmlformats.org/officeDocument/2006/relationships/slideLayout" Target="../slideLayouts/slideLayout1.xml"/><Relationship Id="rId6" Type="http://schemas.openxmlformats.org/officeDocument/2006/relationships/image" Target="../media/image380.png"/><Relationship Id="rId5" Type="http://schemas.openxmlformats.org/officeDocument/2006/relationships/image" Target="../media/image21.png"/><Relationship Id="rId4" Type="http://schemas.openxmlformats.org/officeDocument/2006/relationships/image" Target="../media/image23.png"/></Relationships>
</file>

<file path=ppt/slides/_rels/slide599.xml.rels><?xml version="1.0" encoding="UTF-8" standalone="yes"?>
<Relationships xmlns="http://schemas.openxmlformats.org/package/2006/relationships"><Relationship Id="rId8" Type="http://schemas.openxmlformats.org/officeDocument/2006/relationships/image" Target="../media/image381.png"/><Relationship Id="rId3" Type="http://schemas.openxmlformats.org/officeDocument/2006/relationships/image" Target="../media/image369.png"/><Relationship Id="rId7" Type="http://schemas.openxmlformats.org/officeDocument/2006/relationships/image" Target="../media/image379.png"/><Relationship Id="rId2" Type="http://schemas.openxmlformats.org/officeDocument/2006/relationships/notesSlide" Target="../notesSlides/notesSlide564.xml"/><Relationship Id="rId1" Type="http://schemas.openxmlformats.org/officeDocument/2006/relationships/slideLayout" Target="../slideLayouts/slideLayout1.xml"/><Relationship Id="rId6" Type="http://schemas.openxmlformats.org/officeDocument/2006/relationships/image" Target="../media/image377.png"/><Relationship Id="rId5" Type="http://schemas.openxmlformats.org/officeDocument/2006/relationships/image" Target="../media/image375.png"/><Relationship Id="rId4" Type="http://schemas.openxmlformats.org/officeDocument/2006/relationships/image" Target="../media/image373.png"/><Relationship Id="rId9" Type="http://schemas.openxmlformats.org/officeDocument/2006/relationships/image" Target="../media/image371.jpe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6.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60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70.jpeg"/><Relationship Id="rId2" Type="http://schemas.openxmlformats.org/officeDocument/2006/relationships/notesSlide" Target="../notesSlides/notesSlide565.xml"/><Relationship Id="rId1" Type="http://schemas.openxmlformats.org/officeDocument/2006/relationships/slideLayout" Target="../slideLayouts/slideLayout1.xml"/><Relationship Id="rId6" Type="http://schemas.openxmlformats.org/officeDocument/2006/relationships/image" Target="../media/image383.png"/><Relationship Id="rId5" Type="http://schemas.openxmlformats.org/officeDocument/2006/relationships/image" Target="../media/image382.png"/><Relationship Id="rId4" Type="http://schemas.openxmlformats.org/officeDocument/2006/relationships/image" Target="../media/image23.png"/></Relationships>
</file>

<file path=ppt/slides/_rels/slide601.xml.rels><?xml version="1.0" encoding="UTF-8" standalone="yes"?>
<Relationships xmlns="http://schemas.openxmlformats.org/package/2006/relationships"><Relationship Id="rId8" Type="http://schemas.openxmlformats.org/officeDocument/2006/relationships/image" Target="../media/image381.png"/><Relationship Id="rId3" Type="http://schemas.openxmlformats.org/officeDocument/2006/relationships/image" Target="../media/image369.png"/><Relationship Id="rId7" Type="http://schemas.openxmlformats.org/officeDocument/2006/relationships/image" Target="../media/image379.png"/><Relationship Id="rId2" Type="http://schemas.openxmlformats.org/officeDocument/2006/relationships/notesSlide" Target="../notesSlides/notesSlide566.xml"/><Relationship Id="rId1" Type="http://schemas.openxmlformats.org/officeDocument/2006/relationships/slideLayout" Target="../slideLayouts/slideLayout1.xml"/><Relationship Id="rId6" Type="http://schemas.openxmlformats.org/officeDocument/2006/relationships/image" Target="../media/image377.png"/><Relationship Id="rId5" Type="http://schemas.openxmlformats.org/officeDocument/2006/relationships/image" Target="../media/image375.png"/><Relationship Id="rId10" Type="http://schemas.openxmlformats.org/officeDocument/2006/relationships/image" Target="../media/image371.jpeg"/><Relationship Id="rId4" Type="http://schemas.openxmlformats.org/officeDocument/2006/relationships/image" Target="../media/image373.png"/><Relationship Id="rId9" Type="http://schemas.openxmlformats.org/officeDocument/2006/relationships/image" Target="../media/image383.png"/></Relationships>
</file>

<file path=ppt/slides/_rels/slide602.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70.jpeg"/><Relationship Id="rId2" Type="http://schemas.openxmlformats.org/officeDocument/2006/relationships/notesSlide" Target="../notesSlides/notesSlide567.xml"/><Relationship Id="rId1" Type="http://schemas.openxmlformats.org/officeDocument/2006/relationships/slideLayout" Target="../slideLayouts/slideLayout1.xml"/><Relationship Id="rId6" Type="http://schemas.openxmlformats.org/officeDocument/2006/relationships/image" Target="../media/image385.png"/><Relationship Id="rId5" Type="http://schemas.openxmlformats.org/officeDocument/2006/relationships/image" Target="../media/image384.png"/><Relationship Id="rId4" Type="http://schemas.openxmlformats.org/officeDocument/2006/relationships/image" Target="../media/image23.png"/></Relationships>
</file>

<file path=ppt/slides/_rels/slide603.xml.rels><?xml version="1.0" encoding="UTF-8" standalone="yes"?>
<Relationships xmlns="http://schemas.openxmlformats.org/package/2006/relationships"><Relationship Id="rId8" Type="http://schemas.openxmlformats.org/officeDocument/2006/relationships/image" Target="../media/image381.png"/><Relationship Id="rId3" Type="http://schemas.openxmlformats.org/officeDocument/2006/relationships/image" Target="../media/image369.png"/><Relationship Id="rId7" Type="http://schemas.openxmlformats.org/officeDocument/2006/relationships/image" Target="../media/image379.png"/><Relationship Id="rId2" Type="http://schemas.openxmlformats.org/officeDocument/2006/relationships/notesSlide" Target="../notesSlides/notesSlide568.xml"/><Relationship Id="rId1" Type="http://schemas.openxmlformats.org/officeDocument/2006/relationships/slideLayout" Target="../slideLayouts/slideLayout1.xml"/><Relationship Id="rId6" Type="http://schemas.openxmlformats.org/officeDocument/2006/relationships/image" Target="../media/image377.png"/><Relationship Id="rId11" Type="http://schemas.openxmlformats.org/officeDocument/2006/relationships/image" Target="../media/image371.jpeg"/><Relationship Id="rId5" Type="http://schemas.openxmlformats.org/officeDocument/2006/relationships/image" Target="../media/image375.png"/><Relationship Id="rId10" Type="http://schemas.openxmlformats.org/officeDocument/2006/relationships/image" Target="../media/image385.png"/><Relationship Id="rId4" Type="http://schemas.openxmlformats.org/officeDocument/2006/relationships/image" Target="../media/image373.png"/><Relationship Id="rId9" Type="http://schemas.openxmlformats.org/officeDocument/2006/relationships/image" Target="../media/image383.png"/></Relationships>
</file>

<file path=ppt/slides/_rels/slide604.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70.jpeg"/><Relationship Id="rId2" Type="http://schemas.openxmlformats.org/officeDocument/2006/relationships/notesSlide" Target="../notesSlides/notesSlide569.xml"/><Relationship Id="rId1" Type="http://schemas.openxmlformats.org/officeDocument/2006/relationships/slideLayout" Target="../slideLayouts/slideLayout1.xml"/><Relationship Id="rId6" Type="http://schemas.openxmlformats.org/officeDocument/2006/relationships/image" Target="../media/image387.png"/><Relationship Id="rId5" Type="http://schemas.openxmlformats.org/officeDocument/2006/relationships/image" Target="../media/image386.png"/><Relationship Id="rId4" Type="http://schemas.openxmlformats.org/officeDocument/2006/relationships/image" Target="../media/image23.png"/></Relationships>
</file>

<file path=ppt/slides/_rels/slide605.xml.rels><?xml version="1.0" encoding="UTF-8" standalone="yes"?>
<Relationships xmlns="http://schemas.openxmlformats.org/package/2006/relationships"><Relationship Id="rId8" Type="http://schemas.openxmlformats.org/officeDocument/2006/relationships/image" Target="../media/image381.png"/><Relationship Id="rId3" Type="http://schemas.openxmlformats.org/officeDocument/2006/relationships/image" Target="../media/image369.png"/><Relationship Id="rId7" Type="http://schemas.openxmlformats.org/officeDocument/2006/relationships/image" Target="../media/image379.png"/><Relationship Id="rId12" Type="http://schemas.openxmlformats.org/officeDocument/2006/relationships/image" Target="../media/image371.jpeg"/><Relationship Id="rId2" Type="http://schemas.openxmlformats.org/officeDocument/2006/relationships/notesSlide" Target="../notesSlides/notesSlide570.xml"/><Relationship Id="rId1" Type="http://schemas.openxmlformats.org/officeDocument/2006/relationships/slideLayout" Target="../slideLayouts/slideLayout1.xml"/><Relationship Id="rId6" Type="http://schemas.openxmlformats.org/officeDocument/2006/relationships/image" Target="../media/image377.png"/><Relationship Id="rId11" Type="http://schemas.openxmlformats.org/officeDocument/2006/relationships/image" Target="../media/image387.png"/><Relationship Id="rId5" Type="http://schemas.openxmlformats.org/officeDocument/2006/relationships/image" Target="../media/image375.png"/><Relationship Id="rId10" Type="http://schemas.openxmlformats.org/officeDocument/2006/relationships/image" Target="../media/image385.png"/><Relationship Id="rId4" Type="http://schemas.openxmlformats.org/officeDocument/2006/relationships/image" Target="../media/image373.png"/><Relationship Id="rId9" Type="http://schemas.openxmlformats.org/officeDocument/2006/relationships/image" Target="../media/image383.png"/></Relationships>
</file>

<file path=ppt/slides/_rels/slide606.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70.jpeg"/><Relationship Id="rId2" Type="http://schemas.openxmlformats.org/officeDocument/2006/relationships/notesSlide" Target="../notesSlides/notesSlide571.xml"/><Relationship Id="rId1" Type="http://schemas.openxmlformats.org/officeDocument/2006/relationships/slideLayout" Target="../slideLayouts/slideLayout1.xml"/><Relationship Id="rId6" Type="http://schemas.openxmlformats.org/officeDocument/2006/relationships/image" Target="../media/image389.png"/><Relationship Id="rId5" Type="http://schemas.openxmlformats.org/officeDocument/2006/relationships/image" Target="../media/image388.png"/><Relationship Id="rId4" Type="http://schemas.openxmlformats.org/officeDocument/2006/relationships/image" Target="../media/image23.png"/></Relationships>
</file>

<file path=ppt/slides/_rels/slide607.xml.rels><?xml version="1.0" encoding="UTF-8" standalone="yes"?>
<Relationships xmlns="http://schemas.openxmlformats.org/package/2006/relationships"><Relationship Id="rId8" Type="http://schemas.openxmlformats.org/officeDocument/2006/relationships/image" Target="../media/image381.png"/><Relationship Id="rId13" Type="http://schemas.openxmlformats.org/officeDocument/2006/relationships/image" Target="../media/image371.jpeg"/><Relationship Id="rId3" Type="http://schemas.openxmlformats.org/officeDocument/2006/relationships/image" Target="../media/image369.png"/><Relationship Id="rId7" Type="http://schemas.openxmlformats.org/officeDocument/2006/relationships/image" Target="../media/image379.png"/><Relationship Id="rId12" Type="http://schemas.openxmlformats.org/officeDocument/2006/relationships/image" Target="../media/image389.png"/><Relationship Id="rId2" Type="http://schemas.openxmlformats.org/officeDocument/2006/relationships/notesSlide" Target="../notesSlides/notesSlide572.xml"/><Relationship Id="rId1" Type="http://schemas.openxmlformats.org/officeDocument/2006/relationships/slideLayout" Target="../slideLayouts/slideLayout1.xml"/><Relationship Id="rId6" Type="http://schemas.openxmlformats.org/officeDocument/2006/relationships/image" Target="../media/image377.png"/><Relationship Id="rId11" Type="http://schemas.openxmlformats.org/officeDocument/2006/relationships/image" Target="../media/image387.png"/><Relationship Id="rId5" Type="http://schemas.openxmlformats.org/officeDocument/2006/relationships/image" Target="../media/image375.png"/><Relationship Id="rId10" Type="http://schemas.openxmlformats.org/officeDocument/2006/relationships/image" Target="../media/image385.png"/><Relationship Id="rId4" Type="http://schemas.openxmlformats.org/officeDocument/2006/relationships/image" Target="../media/image373.png"/><Relationship Id="rId9" Type="http://schemas.openxmlformats.org/officeDocument/2006/relationships/image" Target="../media/image383.png"/></Relationships>
</file>

<file path=ppt/slides/_rels/slide608.xml.rels><?xml version="1.0" encoding="UTF-8" standalone="yes"?>
<Relationships xmlns="http://schemas.openxmlformats.org/package/2006/relationships"><Relationship Id="rId8" Type="http://schemas.openxmlformats.org/officeDocument/2006/relationships/image" Target="../media/image381.png"/><Relationship Id="rId13" Type="http://schemas.openxmlformats.org/officeDocument/2006/relationships/image" Target="../media/image371.jpeg"/><Relationship Id="rId3" Type="http://schemas.openxmlformats.org/officeDocument/2006/relationships/image" Target="../media/image369.png"/><Relationship Id="rId7" Type="http://schemas.openxmlformats.org/officeDocument/2006/relationships/image" Target="../media/image379.png"/><Relationship Id="rId12" Type="http://schemas.openxmlformats.org/officeDocument/2006/relationships/image" Target="../media/image389.png"/><Relationship Id="rId2" Type="http://schemas.openxmlformats.org/officeDocument/2006/relationships/notesSlide" Target="../notesSlides/notesSlide573.xml"/><Relationship Id="rId1" Type="http://schemas.openxmlformats.org/officeDocument/2006/relationships/slideLayout" Target="../slideLayouts/slideLayout1.xml"/><Relationship Id="rId6" Type="http://schemas.openxmlformats.org/officeDocument/2006/relationships/image" Target="../media/image377.png"/><Relationship Id="rId11" Type="http://schemas.openxmlformats.org/officeDocument/2006/relationships/image" Target="../media/image387.png"/><Relationship Id="rId5" Type="http://schemas.openxmlformats.org/officeDocument/2006/relationships/image" Target="../media/image375.png"/><Relationship Id="rId10" Type="http://schemas.openxmlformats.org/officeDocument/2006/relationships/image" Target="../media/image385.png"/><Relationship Id="rId4" Type="http://schemas.openxmlformats.org/officeDocument/2006/relationships/image" Target="../media/image373.png"/><Relationship Id="rId9" Type="http://schemas.openxmlformats.org/officeDocument/2006/relationships/image" Target="../media/image383.png"/></Relationships>
</file>

<file path=ppt/slides/_rels/slide609.xml.rels><?xml version="1.0" encoding="UTF-8" standalone="yes"?>
<Relationships xmlns="http://schemas.openxmlformats.org/package/2006/relationships"><Relationship Id="rId8" Type="http://schemas.openxmlformats.org/officeDocument/2006/relationships/image" Target="../media/image381.png"/><Relationship Id="rId13" Type="http://schemas.openxmlformats.org/officeDocument/2006/relationships/image" Target="../media/image371.jpeg"/><Relationship Id="rId3" Type="http://schemas.openxmlformats.org/officeDocument/2006/relationships/image" Target="../media/image369.png"/><Relationship Id="rId7" Type="http://schemas.openxmlformats.org/officeDocument/2006/relationships/image" Target="../media/image379.png"/><Relationship Id="rId12" Type="http://schemas.openxmlformats.org/officeDocument/2006/relationships/image" Target="../media/image389.png"/><Relationship Id="rId2" Type="http://schemas.openxmlformats.org/officeDocument/2006/relationships/notesSlide" Target="../notesSlides/notesSlide574.xml"/><Relationship Id="rId1" Type="http://schemas.openxmlformats.org/officeDocument/2006/relationships/slideLayout" Target="../slideLayouts/slideLayout1.xml"/><Relationship Id="rId6" Type="http://schemas.openxmlformats.org/officeDocument/2006/relationships/image" Target="../media/image377.png"/><Relationship Id="rId11" Type="http://schemas.openxmlformats.org/officeDocument/2006/relationships/image" Target="../media/image387.png"/><Relationship Id="rId5" Type="http://schemas.openxmlformats.org/officeDocument/2006/relationships/image" Target="../media/image375.png"/><Relationship Id="rId10" Type="http://schemas.openxmlformats.org/officeDocument/2006/relationships/image" Target="../media/image385.png"/><Relationship Id="rId4" Type="http://schemas.openxmlformats.org/officeDocument/2006/relationships/image" Target="../media/image373.png"/><Relationship Id="rId9" Type="http://schemas.openxmlformats.org/officeDocument/2006/relationships/image" Target="../media/image383.png"/></Relationships>
</file>

<file path=ppt/slides/_rels/slide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610.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notesSlide" Target="../notesSlides/notesSlide575.xml"/><Relationship Id="rId1" Type="http://schemas.openxmlformats.org/officeDocument/2006/relationships/slideLayout" Target="../slideLayouts/slideLayout1.xml"/><Relationship Id="rId4" Type="http://schemas.openxmlformats.org/officeDocument/2006/relationships/image" Target="../media/image391.png"/></Relationships>
</file>

<file path=ppt/slides/_rels/slide611.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notesSlide" Target="../notesSlides/notesSlide576.xml"/><Relationship Id="rId1" Type="http://schemas.openxmlformats.org/officeDocument/2006/relationships/slideLayout" Target="../slideLayouts/slideLayout2.xml"/><Relationship Id="rId4" Type="http://schemas.openxmlformats.org/officeDocument/2006/relationships/image" Target="../media/image393.png"/></Relationships>
</file>

<file path=ppt/slides/_rels/slide612.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notesSlide" Target="../notesSlides/notesSlide577.xml"/><Relationship Id="rId1" Type="http://schemas.openxmlformats.org/officeDocument/2006/relationships/slideLayout" Target="../slideLayouts/slideLayout2.xml"/><Relationship Id="rId4" Type="http://schemas.openxmlformats.org/officeDocument/2006/relationships/image" Target="../media/image394.png"/></Relationships>
</file>

<file path=ppt/slides/_rels/slide613.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notesSlide" Target="../notesSlides/notesSlide578.xml"/><Relationship Id="rId1" Type="http://schemas.openxmlformats.org/officeDocument/2006/relationships/slideLayout" Target="../slideLayouts/slideLayout2.xml"/><Relationship Id="rId4" Type="http://schemas.openxmlformats.org/officeDocument/2006/relationships/image" Target="../media/image395.png"/></Relationships>
</file>

<file path=ppt/slides/_rels/slide614.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notesSlide" Target="../notesSlides/notesSlide579.xml"/><Relationship Id="rId1" Type="http://schemas.openxmlformats.org/officeDocument/2006/relationships/slideLayout" Target="../slideLayouts/slideLayout2.xml"/><Relationship Id="rId4" Type="http://schemas.openxmlformats.org/officeDocument/2006/relationships/image" Target="../media/image396.png"/></Relationships>
</file>

<file path=ppt/slides/_rels/slide61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397.png"/></Relationships>
</file>

<file path=ppt/slides/_rels/slide6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6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0.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6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1.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6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2.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6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3.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6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4.xml"/><Relationship Id="rId1" Type="http://schemas.openxmlformats.org/officeDocument/2006/relationships/slideLayout" Target="../slideLayouts/slideLayout2.xml"/><Relationship Id="rId5" Type="http://schemas.openxmlformats.org/officeDocument/2006/relationships/image" Target="../media/image350.png"/><Relationship Id="rId4" Type="http://schemas.openxmlformats.org/officeDocument/2006/relationships/image" Target="../media/image349.png"/></Relationships>
</file>

<file path=ppt/slides/_rels/slide6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5.xml"/><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6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6.xml"/><Relationship Id="rId1" Type="http://schemas.openxmlformats.org/officeDocument/2006/relationships/slideLayout" Target="../slideLayouts/slideLayout2.xml"/><Relationship Id="rId6" Type="http://schemas.openxmlformats.org/officeDocument/2006/relationships/image" Target="../media/image71.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7.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8.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9.xml"/><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0.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1.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2.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xml"/><Relationship Id="rId1" Type="http://schemas.openxmlformats.org/officeDocument/2006/relationships/slideLayout" Target="../slideLayouts/slideLayout2.xml"/><Relationship Id="rId5" Type="http://schemas.openxmlformats.org/officeDocument/2006/relationships/image" Target="../media/image41.jpeg"/><Relationship Id="rId4" Type="http://schemas.openxmlformats.org/officeDocument/2006/relationships/image" Target="../media/image40.jpeg"/></Relationships>
</file>

<file path=ppt/slides/_rels/slide6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3.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4.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5.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6.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7.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8.xml"/><Relationship Id="rId1" Type="http://schemas.openxmlformats.org/officeDocument/2006/relationships/slideLayout" Target="../slideLayouts/slideLayout2.xml"/><Relationship Id="rId6" Type="http://schemas.openxmlformats.org/officeDocument/2006/relationships/image" Target="../media/image76.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9.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0.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1.xml"/><Relationship Id="rId1" Type="http://schemas.openxmlformats.org/officeDocument/2006/relationships/slideLayout" Target="../slideLayouts/slideLayout2.xml"/><Relationship Id="rId6" Type="http://schemas.openxmlformats.org/officeDocument/2006/relationships/image" Target="../media/image77.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2.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3.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4.xml"/><Relationship Id="rId1" Type="http://schemas.openxmlformats.org/officeDocument/2006/relationships/slideLayout" Target="../slideLayouts/slideLayout2.xml"/><Relationship Id="rId6" Type="http://schemas.openxmlformats.org/officeDocument/2006/relationships/image" Target="../media/image16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5.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6.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7.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8.xml"/><Relationship Id="rId1" Type="http://schemas.openxmlformats.org/officeDocument/2006/relationships/slideLayout" Target="../slideLayouts/slideLayout2.xml"/><Relationship Id="rId6" Type="http://schemas.openxmlformats.org/officeDocument/2006/relationships/image" Target="../media/image165.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9.xml"/><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hyperlink" Target="http://www.mathlearningcenter.org/web-apps/number-rack/" TargetMode="External"/><Relationship Id="rId4" Type="http://schemas.openxmlformats.org/officeDocument/2006/relationships/image" Target="../media/image194.png"/></Relationships>
</file>

<file path=ppt/slides/_rels/slide647.xml.rels><?xml version="1.0" encoding="UTF-8" standalone="yes"?>
<Relationships xmlns="http://schemas.openxmlformats.org/package/2006/relationships"><Relationship Id="rId3" Type="http://schemas.openxmlformats.org/officeDocument/2006/relationships/image" Target="../media/image398.png"/><Relationship Id="rId2" Type="http://schemas.openxmlformats.org/officeDocument/2006/relationships/notesSlide" Target="../notesSlides/notesSlide610.xml"/><Relationship Id="rId1" Type="http://schemas.openxmlformats.org/officeDocument/2006/relationships/slideLayout" Target="../slideLayouts/slideLayout1.xml"/><Relationship Id="rId5" Type="http://schemas.openxmlformats.org/officeDocument/2006/relationships/image" Target="../media/image400.gif"/><Relationship Id="rId4" Type="http://schemas.openxmlformats.org/officeDocument/2006/relationships/image" Target="../media/image399.jpeg"/></Relationships>
</file>

<file path=ppt/slides/_rels/slide648.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1.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49.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2.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1.xml"/><Relationship Id="rId1" Type="http://schemas.openxmlformats.org/officeDocument/2006/relationships/slideLayout" Target="../slideLayouts/slideLayout1.xml"/><Relationship Id="rId5" Type="http://schemas.openxmlformats.org/officeDocument/2006/relationships/image" Target="../media/image45.png"/><Relationship Id="rId4" Type="http://schemas.openxmlformats.org/officeDocument/2006/relationships/image" Target="../media/image44.png"/></Relationships>
</file>

<file path=ppt/slides/_rels/slide650.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3.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1.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4.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2.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5.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3.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6.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4.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7.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5.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8.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6.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19.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7.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0.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8.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1.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59.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2.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2.xml"/><Relationship Id="rId1" Type="http://schemas.openxmlformats.org/officeDocument/2006/relationships/slideLayout" Target="../slideLayouts/slideLayout1.xml"/><Relationship Id="rId6" Type="http://schemas.openxmlformats.org/officeDocument/2006/relationships/image" Target="../media/image47.jpeg"/><Relationship Id="rId5" Type="http://schemas.openxmlformats.org/officeDocument/2006/relationships/image" Target="../media/image46.jpeg"/><Relationship Id="rId4" Type="http://schemas.openxmlformats.org/officeDocument/2006/relationships/image" Target="../media/image44.png"/></Relationships>
</file>

<file path=ppt/slides/_rels/slide660.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3.xml"/><Relationship Id="rId1" Type="http://schemas.openxmlformats.org/officeDocument/2006/relationships/slideLayout" Target="../slideLayouts/slideLayout1.xml"/><Relationship Id="rId5" Type="http://schemas.openxmlformats.org/officeDocument/2006/relationships/image" Target="../media/image403.gif"/><Relationship Id="rId4" Type="http://schemas.openxmlformats.org/officeDocument/2006/relationships/image" Target="../media/image402.png"/></Relationships>
</file>

<file path=ppt/slides/_rels/slide661.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4.xml"/><Relationship Id="rId1" Type="http://schemas.openxmlformats.org/officeDocument/2006/relationships/slideLayout" Target="../slideLayouts/slideLayout1.xml"/><Relationship Id="rId5" Type="http://schemas.openxmlformats.org/officeDocument/2006/relationships/image" Target="../media/image402.png"/><Relationship Id="rId4" Type="http://schemas.openxmlformats.org/officeDocument/2006/relationships/image" Target="../media/image403.gif"/></Relationships>
</file>

<file path=ppt/slides/_rels/slide662.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5.xml"/><Relationship Id="rId1" Type="http://schemas.openxmlformats.org/officeDocument/2006/relationships/slideLayout" Target="../slideLayouts/slideLayout1.xml"/><Relationship Id="rId5" Type="http://schemas.openxmlformats.org/officeDocument/2006/relationships/image" Target="../media/image402.png"/><Relationship Id="rId4" Type="http://schemas.openxmlformats.org/officeDocument/2006/relationships/image" Target="../media/image403.gif"/></Relationships>
</file>

<file path=ppt/slides/_rels/slide663.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6.xml"/><Relationship Id="rId1" Type="http://schemas.openxmlformats.org/officeDocument/2006/relationships/slideLayout" Target="../slideLayouts/slideLayout1.xml"/><Relationship Id="rId5" Type="http://schemas.openxmlformats.org/officeDocument/2006/relationships/image" Target="../media/image402.png"/><Relationship Id="rId4" Type="http://schemas.openxmlformats.org/officeDocument/2006/relationships/image" Target="../media/image403.gif"/></Relationships>
</file>

<file path=ppt/slides/_rels/slide664.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627.xml"/><Relationship Id="rId1" Type="http://schemas.openxmlformats.org/officeDocument/2006/relationships/slideLayout" Target="../slideLayouts/slideLayout1.xml"/><Relationship Id="rId5" Type="http://schemas.openxmlformats.org/officeDocument/2006/relationships/image" Target="../media/image402.png"/><Relationship Id="rId4" Type="http://schemas.openxmlformats.org/officeDocument/2006/relationships/image" Target="../media/image403.gif"/></Relationships>
</file>

<file path=ppt/slides/_rels/slide665.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628.xml"/><Relationship Id="rId1" Type="http://schemas.openxmlformats.org/officeDocument/2006/relationships/slideLayout" Target="../slideLayouts/slideLayout2.xml"/><Relationship Id="rId4" Type="http://schemas.openxmlformats.org/officeDocument/2006/relationships/image" Target="../media/image405.png"/></Relationships>
</file>

<file path=ppt/slides/_rels/slide66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406.png"/></Relationships>
</file>

<file path=ppt/slides/_rels/slide6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6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29.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6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0.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6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3.xml"/><Relationship Id="rId1" Type="http://schemas.openxmlformats.org/officeDocument/2006/relationships/slideLayout" Target="../slideLayouts/slideLayout1.xml"/><Relationship Id="rId5" Type="http://schemas.openxmlformats.org/officeDocument/2006/relationships/image" Target="../media/image48.jpeg"/><Relationship Id="rId4" Type="http://schemas.openxmlformats.org/officeDocument/2006/relationships/image" Target="../media/image44.png"/></Relationships>
</file>

<file path=ppt/slides/_rels/slide6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1.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6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2.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6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3.xml"/><Relationship Id="rId1" Type="http://schemas.openxmlformats.org/officeDocument/2006/relationships/slideLayout" Target="../slideLayouts/slideLayout2.xml"/><Relationship Id="rId6" Type="http://schemas.openxmlformats.org/officeDocument/2006/relationships/image" Target="../media/image325.png"/><Relationship Id="rId5" Type="http://schemas.openxmlformats.org/officeDocument/2006/relationships/image" Target="../media/image68.png"/><Relationship Id="rId4" Type="http://schemas.openxmlformats.org/officeDocument/2006/relationships/image" Target="../media/image324.png"/></Relationships>
</file>

<file path=ppt/slides/_rels/slide6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4.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5.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6.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7.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8.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39.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0.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4.xml"/><Relationship Id="rId1" Type="http://schemas.openxmlformats.org/officeDocument/2006/relationships/slideLayout" Target="../slideLayouts/slideLayout1.xml"/><Relationship Id="rId6" Type="http://schemas.openxmlformats.org/officeDocument/2006/relationships/image" Target="../media/image50.jpeg"/><Relationship Id="rId5" Type="http://schemas.openxmlformats.org/officeDocument/2006/relationships/image" Target="../media/image49.png"/><Relationship Id="rId4" Type="http://schemas.openxmlformats.org/officeDocument/2006/relationships/image" Target="../media/image44.png"/></Relationships>
</file>

<file path=ppt/slides/_rels/slide6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1.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2.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3.xml"/><Relationship Id="rId1" Type="http://schemas.openxmlformats.org/officeDocument/2006/relationships/slideLayout" Target="../slideLayouts/slideLayout2.xml"/><Relationship Id="rId5" Type="http://schemas.openxmlformats.org/officeDocument/2006/relationships/image" Target="../media/image408.jpeg"/><Relationship Id="rId4" Type="http://schemas.openxmlformats.org/officeDocument/2006/relationships/image" Target="../media/image407.jpeg"/></Relationships>
</file>

<file path=ppt/slides/_rels/slide6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4.xml"/><Relationship Id="rId1" Type="http://schemas.openxmlformats.org/officeDocument/2006/relationships/slideLayout" Target="../slideLayouts/slideLayout2.xml"/><Relationship Id="rId4" Type="http://schemas.openxmlformats.org/officeDocument/2006/relationships/image" Target="../media/image131.jpeg"/></Relationships>
</file>

<file path=ppt/slides/_rels/slide684.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notesSlide" Target="../notesSlides/notesSlide645.xml"/><Relationship Id="rId1" Type="http://schemas.openxmlformats.org/officeDocument/2006/relationships/slideLayout" Target="../slideLayouts/slideLayout1.xml"/></Relationships>
</file>

<file path=ppt/slides/_rels/slide685.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46.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86.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47.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87.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48.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88.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49.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89.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0.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5.xml"/><Relationship Id="rId1" Type="http://schemas.openxmlformats.org/officeDocument/2006/relationships/slideLayout" Target="../slideLayouts/slideLayout1.xml"/><Relationship Id="rId5" Type="http://schemas.openxmlformats.org/officeDocument/2006/relationships/image" Target="../media/image52.png"/><Relationship Id="rId4" Type="http://schemas.openxmlformats.org/officeDocument/2006/relationships/image" Target="../media/image44.png"/></Relationships>
</file>

<file path=ppt/slides/_rels/slide690.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1.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1.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2.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2.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3.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3.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4.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4.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5.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5.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56.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69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57.xml"/><Relationship Id="rId1" Type="http://schemas.openxmlformats.org/officeDocument/2006/relationships/slideLayout" Target="../slideLayouts/slideLayout1.xml"/><Relationship Id="rId6" Type="http://schemas.openxmlformats.org/officeDocument/2006/relationships/image" Target="../media/image413.png"/><Relationship Id="rId5" Type="http://schemas.openxmlformats.org/officeDocument/2006/relationships/image" Target="../media/image412.jpeg"/><Relationship Id="rId4" Type="http://schemas.openxmlformats.org/officeDocument/2006/relationships/image" Target="../media/image21.png"/></Relationships>
</file>

<file path=ppt/slides/_rels/slide69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58.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69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59.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69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0.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6.xml"/><Relationship Id="rId1" Type="http://schemas.openxmlformats.org/officeDocument/2006/relationships/slideLayout" Target="../slideLayouts/slideLayout1.xml"/><Relationship Id="rId5" Type="http://schemas.openxmlformats.org/officeDocument/2006/relationships/image" Target="../media/image53.png"/><Relationship Id="rId4" Type="http://schemas.openxmlformats.org/officeDocument/2006/relationships/image" Target="../media/image44.png"/></Relationships>
</file>

<file path=ppt/slides/_rels/slide70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1.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70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2.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70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3.xml"/><Relationship Id="rId1" Type="http://schemas.openxmlformats.org/officeDocument/2006/relationships/slideLayout" Target="../slideLayouts/slideLayout1.xml"/><Relationship Id="rId4" Type="http://schemas.openxmlformats.org/officeDocument/2006/relationships/image" Target="../media/image413.png"/></Relationships>
</file>

<file path=ppt/slides/_rels/slide70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4.xml"/><Relationship Id="rId1" Type="http://schemas.openxmlformats.org/officeDocument/2006/relationships/slideLayout" Target="../slideLayouts/slideLayout1.xml"/><Relationship Id="rId4" Type="http://schemas.openxmlformats.org/officeDocument/2006/relationships/image" Target="../media/image413.png"/></Relationships>
</file>

<file path=ppt/slides/_rels/slide70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5.xml"/><Relationship Id="rId1" Type="http://schemas.openxmlformats.org/officeDocument/2006/relationships/slideLayout" Target="../slideLayouts/slideLayout1.xml"/><Relationship Id="rId4" Type="http://schemas.openxmlformats.org/officeDocument/2006/relationships/image" Target="../media/image413.png"/></Relationships>
</file>

<file path=ppt/slides/_rels/slide70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6.xml"/><Relationship Id="rId1" Type="http://schemas.openxmlformats.org/officeDocument/2006/relationships/slideLayout" Target="../slideLayouts/slideLayout1.xml"/><Relationship Id="rId4" Type="http://schemas.openxmlformats.org/officeDocument/2006/relationships/image" Target="../media/image413.png"/></Relationships>
</file>

<file path=ppt/slides/_rels/slide70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67.xml"/><Relationship Id="rId1" Type="http://schemas.openxmlformats.org/officeDocument/2006/relationships/slideLayout" Target="../slideLayouts/slideLayout1.xml"/><Relationship Id="rId5" Type="http://schemas.openxmlformats.org/officeDocument/2006/relationships/image" Target="../media/image413.png"/><Relationship Id="rId4" Type="http://schemas.openxmlformats.org/officeDocument/2006/relationships/image" Target="../media/image21.png"/></Relationships>
</file>

<file path=ppt/slides/_rels/slide707.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68.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708.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69.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709.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670.xml"/><Relationship Id="rId1" Type="http://schemas.openxmlformats.org/officeDocument/2006/relationships/slideLayout" Target="../slideLayouts/slideLayout1.xml"/><Relationship Id="rId5" Type="http://schemas.openxmlformats.org/officeDocument/2006/relationships/image" Target="../media/image411.png"/><Relationship Id="rId4" Type="http://schemas.openxmlformats.org/officeDocument/2006/relationships/image" Target="../media/image328.png"/></Relationships>
</file>

<file path=ppt/slides/_rels/slide7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7.xml"/><Relationship Id="rId1" Type="http://schemas.openxmlformats.org/officeDocument/2006/relationships/slideLayout" Target="../slideLayouts/slideLayout1.xml"/><Relationship Id="rId5" Type="http://schemas.openxmlformats.org/officeDocument/2006/relationships/image" Target="../media/image54.png"/><Relationship Id="rId4" Type="http://schemas.openxmlformats.org/officeDocument/2006/relationships/image" Target="../media/image44.png"/></Relationships>
</file>

<file path=ppt/slides/_rels/slide710.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notesSlide" Target="../notesSlides/notesSlide671.xml"/><Relationship Id="rId1" Type="http://schemas.openxmlformats.org/officeDocument/2006/relationships/slideLayout" Target="../slideLayouts/slideLayout2.xml"/><Relationship Id="rId4" Type="http://schemas.openxmlformats.org/officeDocument/2006/relationships/image" Target="../media/image415.png"/></Relationships>
</file>

<file path=ppt/slides/_rels/slide711.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notesSlide" Target="../notesSlides/notesSlide672.xml"/><Relationship Id="rId1" Type="http://schemas.openxmlformats.org/officeDocument/2006/relationships/slideLayout" Target="../slideLayouts/slideLayout2.xml"/><Relationship Id="rId4" Type="http://schemas.openxmlformats.org/officeDocument/2006/relationships/image" Target="../media/image416.png"/></Relationships>
</file>

<file path=ppt/slides/_rels/slide71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417.png"/></Relationships>
</file>

<file path=ppt/slides/_rels/slide7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73.xml"/><Relationship Id="rId1" Type="http://schemas.openxmlformats.org/officeDocument/2006/relationships/slideLayout" Target="../slideLayouts/slideLayout2.xml"/><Relationship Id="rId6" Type="http://schemas.openxmlformats.org/officeDocument/2006/relationships/image" Target="../media/image420.png"/><Relationship Id="rId5" Type="http://schemas.openxmlformats.org/officeDocument/2006/relationships/image" Target="../media/image419.png"/><Relationship Id="rId4" Type="http://schemas.openxmlformats.org/officeDocument/2006/relationships/image" Target="../media/image418.png"/></Relationships>
</file>

<file path=ppt/slides/_rels/slide71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674.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339.png"/><Relationship Id="rId4" Type="http://schemas.openxmlformats.org/officeDocument/2006/relationships/image" Target="../media/image125.png"/></Relationships>
</file>

<file path=ppt/slides/_rels/slide71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675.xml"/><Relationship Id="rId1" Type="http://schemas.openxmlformats.org/officeDocument/2006/relationships/slideLayout" Target="../slideLayouts/slideLayout2.xml"/><Relationship Id="rId6" Type="http://schemas.openxmlformats.org/officeDocument/2006/relationships/image" Target="../media/image125.png"/><Relationship Id="rId5" Type="http://schemas.openxmlformats.org/officeDocument/2006/relationships/image" Target="../media/image126.png"/><Relationship Id="rId4" Type="http://schemas.openxmlformats.org/officeDocument/2006/relationships/image" Target="../media/image339.png"/></Relationships>
</file>

<file path=ppt/slides/_rels/slide71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676.xml"/><Relationship Id="rId1" Type="http://schemas.openxmlformats.org/officeDocument/2006/relationships/slideLayout" Target="../slideLayouts/slideLayout2.xml"/><Relationship Id="rId6" Type="http://schemas.openxmlformats.org/officeDocument/2006/relationships/image" Target="../media/image123.png"/><Relationship Id="rId5" Type="http://schemas.openxmlformats.org/officeDocument/2006/relationships/image" Target="../media/image124.png"/><Relationship Id="rId4" Type="http://schemas.openxmlformats.org/officeDocument/2006/relationships/image" Target="../media/image339.png"/></Relationships>
</file>

<file path=ppt/slides/_rels/slide71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25.png"/><Relationship Id="rId2" Type="http://schemas.openxmlformats.org/officeDocument/2006/relationships/notesSlide" Target="../notesSlides/notesSlide677.xml"/><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7.png"/><Relationship Id="rId4" Type="http://schemas.openxmlformats.org/officeDocument/2006/relationships/image" Target="../media/image339.png"/></Relationships>
</file>

<file path=ppt/slides/_rels/slide7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78.xml"/><Relationship Id="rId1" Type="http://schemas.openxmlformats.org/officeDocument/2006/relationships/slideLayout" Target="../slideLayouts/slideLayout2.xml"/><Relationship Id="rId4" Type="http://schemas.openxmlformats.org/officeDocument/2006/relationships/image" Target="../media/image330.png"/></Relationships>
</file>

<file path=ppt/slides/_rels/slide7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8.xml"/><Relationship Id="rId1" Type="http://schemas.openxmlformats.org/officeDocument/2006/relationships/slideLayout" Target="../slideLayouts/slideLayout1.xml"/><Relationship Id="rId5" Type="http://schemas.openxmlformats.org/officeDocument/2006/relationships/image" Target="../media/image55.png"/><Relationship Id="rId4" Type="http://schemas.openxmlformats.org/officeDocument/2006/relationships/image" Target="../media/image44.png"/></Relationships>
</file>

<file path=ppt/slides/_rels/slide720.xml.rels><?xml version="1.0" encoding="UTF-8" standalone="yes"?>
<Relationships xmlns="http://schemas.openxmlformats.org/package/2006/relationships"><Relationship Id="rId3" Type="http://schemas.openxmlformats.org/officeDocument/2006/relationships/image" Target="../media/image421.png"/><Relationship Id="rId2" Type="http://schemas.openxmlformats.org/officeDocument/2006/relationships/notesSlide" Target="../notesSlides/notesSlide679.xml"/><Relationship Id="rId1" Type="http://schemas.openxmlformats.org/officeDocument/2006/relationships/slideLayout" Target="../slideLayouts/slideLayout1.xml"/><Relationship Id="rId4" Type="http://schemas.openxmlformats.org/officeDocument/2006/relationships/image" Target="../media/image422.png"/></Relationships>
</file>

<file path=ppt/slides/_rels/slide721.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680.xml"/><Relationship Id="rId1" Type="http://schemas.openxmlformats.org/officeDocument/2006/relationships/slideLayout" Target="../slideLayouts/slideLayout1.xml"/></Relationships>
</file>

<file path=ppt/slides/_rels/slide72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1.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3.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2.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4.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3.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5.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4.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6.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5.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7.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6.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8.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7.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29.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8.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9.xml"/><Relationship Id="rId1" Type="http://schemas.openxmlformats.org/officeDocument/2006/relationships/slideLayout" Target="../slideLayouts/slideLayout1.xml"/><Relationship Id="rId5" Type="http://schemas.openxmlformats.org/officeDocument/2006/relationships/image" Target="../media/image56.png"/><Relationship Id="rId4" Type="http://schemas.openxmlformats.org/officeDocument/2006/relationships/image" Target="../media/image44.png"/></Relationships>
</file>

<file path=ppt/slides/_rels/slide730.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89.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31.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90.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3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691.xml"/><Relationship Id="rId1" Type="http://schemas.openxmlformats.org/officeDocument/2006/relationships/slideLayout" Target="../slideLayouts/slideLayout1.xml"/><Relationship Id="rId5" Type="http://schemas.openxmlformats.org/officeDocument/2006/relationships/image" Target="../media/image342.png"/><Relationship Id="rId4" Type="http://schemas.openxmlformats.org/officeDocument/2006/relationships/image" Target="../media/image23.png"/></Relationships>
</file>

<file path=ppt/slides/_rels/slide733.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692.xml"/><Relationship Id="rId1" Type="http://schemas.openxmlformats.org/officeDocument/2006/relationships/slideLayout" Target="../slideLayouts/slideLayout1.xml"/></Relationships>
</file>

<file path=ppt/slides/_rels/slide734.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693.xml"/><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notesSlide" Target="../notesSlides/notesSlide694.xml"/><Relationship Id="rId1" Type="http://schemas.openxmlformats.org/officeDocument/2006/relationships/slideLayout" Target="../slideLayouts/slideLayout1.xml"/></Relationships>
</file>

<file path=ppt/slides/_rels/slide736.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notesSlide" Target="../notesSlides/notesSlide695.xml"/><Relationship Id="rId1" Type="http://schemas.openxmlformats.org/officeDocument/2006/relationships/slideLayout" Target="../slideLayouts/slideLayout2.xml"/><Relationship Id="rId4" Type="http://schemas.openxmlformats.org/officeDocument/2006/relationships/image" Target="../media/image425.png"/></Relationships>
</file>

<file path=ppt/slides/_rels/slide737.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notesSlide" Target="../notesSlides/notesSlide696.xml"/><Relationship Id="rId1" Type="http://schemas.openxmlformats.org/officeDocument/2006/relationships/slideLayout" Target="../slideLayouts/slideLayout2.xml"/><Relationship Id="rId4" Type="http://schemas.openxmlformats.org/officeDocument/2006/relationships/image" Target="../media/image426.png"/></Relationships>
</file>

<file path=ppt/slides/_rels/slide738.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notesSlide" Target="../notesSlides/notesSlide697.xml"/><Relationship Id="rId1" Type="http://schemas.openxmlformats.org/officeDocument/2006/relationships/slideLayout" Target="../slideLayouts/slideLayout2.xml"/><Relationship Id="rId4" Type="http://schemas.openxmlformats.org/officeDocument/2006/relationships/image" Target="../media/image427.png"/></Relationships>
</file>

<file path=ppt/slides/_rels/slide739.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notesSlide" Target="../notesSlides/notesSlide698.xml"/><Relationship Id="rId1" Type="http://schemas.openxmlformats.org/officeDocument/2006/relationships/slideLayout" Target="../slideLayouts/slideLayout2.xml"/><Relationship Id="rId4" Type="http://schemas.openxmlformats.org/officeDocument/2006/relationships/image" Target="../media/image428.png"/></Relationships>
</file>

<file path=ppt/slides/_rels/slide7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0.xml"/><Relationship Id="rId1" Type="http://schemas.openxmlformats.org/officeDocument/2006/relationships/slideLayout" Target="../slideLayouts/slideLayout1.xml"/><Relationship Id="rId5" Type="http://schemas.openxmlformats.org/officeDocument/2006/relationships/image" Target="../media/image57.png"/><Relationship Id="rId4" Type="http://schemas.openxmlformats.org/officeDocument/2006/relationships/image" Target="../media/image44.png"/></Relationships>
</file>

<file path=ppt/slides/_rels/slide74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429.png"/></Relationships>
</file>

<file path=ppt/slides/_rels/slide7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7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99.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0.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1.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2.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3.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4.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5.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6.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1.xml"/><Relationship Id="rId1" Type="http://schemas.openxmlformats.org/officeDocument/2006/relationships/slideLayout" Target="../slideLayouts/slideLayout1.xml"/><Relationship Id="rId4" Type="http://schemas.openxmlformats.org/officeDocument/2006/relationships/image" Target="../media/image59.png"/></Relationships>
</file>

<file path=ppt/slides/_rels/slide7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7.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8.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09.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0.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1.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2.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3.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4.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5.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6.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7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7.xml"/><Relationship Id="rId1" Type="http://schemas.openxmlformats.org/officeDocument/2006/relationships/slideLayout" Target="../slideLayouts/slideLayout2.xml"/><Relationship Id="rId4" Type="http://schemas.openxmlformats.org/officeDocument/2006/relationships/image" Target="../media/image430.png"/></Relationships>
</file>

<file path=ppt/slides/_rels/slide7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18.xml"/><Relationship Id="rId1" Type="http://schemas.openxmlformats.org/officeDocument/2006/relationships/slideLayout" Target="../slideLayouts/slideLayout2.xml"/><Relationship Id="rId4" Type="http://schemas.openxmlformats.org/officeDocument/2006/relationships/image" Target="../media/image431.png"/></Relationships>
</file>

<file path=ppt/slides/_rels/slide762.xml.rels><?xml version="1.0" encoding="UTF-8" standalone="yes"?>
<Relationships xmlns="http://schemas.openxmlformats.org/package/2006/relationships"><Relationship Id="rId3" Type="http://schemas.openxmlformats.org/officeDocument/2006/relationships/image" Target="../media/image432.gif"/><Relationship Id="rId2" Type="http://schemas.openxmlformats.org/officeDocument/2006/relationships/notesSlide" Target="../notesSlides/notesSlide719.xml"/><Relationship Id="rId1" Type="http://schemas.openxmlformats.org/officeDocument/2006/relationships/slideLayout" Target="../slideLayouts/slideLayout1.xml"/></Relationships>
</file>

<file path=ppt/slides/_rels/slide763.xml.rels><?xml version="1.0" encoding="UTF-8" standalone="yes"?>
<Relationships xmlns="http://schemas.openxmlformats.org/package/2006/relationships"><Relationship Id="rId3" Type="http://schemas.openxmlformats.org/officeDocument/2006/relationships/image" Target="../media/image433.jpeg"/><Relationship Id="rId7" Type="http://schemas.openxmlformats.org/officeDocument/2006/relationships/image" Target="../media/image437.png"/><Relationship Id="rId2" Type="http://schemas.openxmlformats.org/officeDocument/2006/relationships/notesSlide" Target="../notesSlides/notesSlide720.xml"/><Relationship Id="rId1" Type="http://schemas.openxmlformats.org/officeDocument/2006/relationships/slideLayout" Target="../slideLayouts/slideLayout1.xml"/><Relationship Id="rId6" Type="http://schemas.openxmlformats.org/officeDocument/2006/relationships/image" Target="../media/image436.png"/><Relationship Id="rId5" Type="http://schemas.openxmlformats.org/officeDocument/2006/relationships/image" Target="../media/image435.jpeg"/><Relationship Id="rId4" Type="http://schemas.openxmlformats.org/officeDocument/2006/relationships/image" Target="../media/image434.jpeg"/></Relationships>
</file>

<file path=ppt/slides/_rels/slide76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438.png"/></Relationships>
</file>

<file path=ppt/slides/_rels/slide7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3.xml"/><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7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7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7.xml"/><Relationship Id="rId4" Type="http://schemas.openxmlformats.org/officeDocument/2006/relationships/image" Target="../media/image65.png"/></Relationships>
</file>

<file path=ppt/slides/_rels/slide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6.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7.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9.xml"/><Relationship Id="rId1" Type="http://schemas.openxmlformats.org/officeDocument/2006/relationships/slideLayout" Target="../slideLayouts/slideLayout2.xml"/><Relationship Id="rId5" Type="http://schemas.openxmlformats.org/officeDocument/2006/relationships/image" Target="../media/image66.jpeg"/><Relationship Id="rId4" Type="http://schemas.openxmlformats.org/officeDocument/2006/relationships/image" Target="../media/image8.png"/></Relationships>
</file>

<file path=ppt/slides/_rels/slide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0.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66.jpeg"/></Relationships>
</file>

<file path=ppt/slides/_rels/slide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1.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66.jpeg"/></Relationships>
</file>

<file path=ppt/slides/_rels/slide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2.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66.jpeg"/></Relationships>
</file>

<file path=ppt/slides/_rels/slide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3.xml"/><Relationship Id="rId1" Type="http://schemas.openxmlformats.org/officeDocument/2006/relationships/slideLayout" Target="../slideLayouts/slideLayout2.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4.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6.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8.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69.png"/><Relationship Id="rId2" Type="http://schemas.openxmlformats.org/officeDocument/2006/relationships/notesSlide" Target="../notesSlides/notesSlide89.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png"/></Relationships>
</file>

<file path=ppt/slides/_rels/slide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0.xml"/><Relationship Id="rId1" Type="http://schemas.openxmlformats.org/officeDocument/2006/relationships/slideLayout" Target="../slideLayouts/slideLayout2.xml"/><Relationship Id="rId5" Type="http://schemas.openxmlformats.org/officeDocument/2006/relationships/image" Target="../media/image72.jpeg"/><Relationship Id="rId4" Type="http://schemas.openxmlformats.org/officeDocument/2006/relationships/image" Target="../media/image71.png"/></Relationships>
</file>

<file path=ppt/slides/_rels/slide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1.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_rels/slide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2.xml"/><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2.jpeg"/></Relationships>
</file>

<file path=ppt/slides/_rels/slide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09600" y="152400"/>
            <a:ext cx="7772400" cy="1470025"/>
          </a:xfrm>
        </p:spPr>
        <p:txBody>
          <a:bodyPr>
            <a:normAutofit/>
          </a:bodyPr>
          <a:lstStyle/>
          <a:p>
            <a:r>
              <a:rPr lang="en-US" sz="6600" dirty="0">
                <a:latin typeface="Kristen ITC" panose="03050502040202030202" pitchFamily="66" charset="0"/>
              </a:rPr>
              <a:t>Module 1</a:t>
            </a:r>
          </a:p>
        </p:txBody>
      </p:sp>
      <p:sp>
        <p:nvSpPr>
          <p:cNvPr id="3" name="Subtitle 2"/>
          <p:cNvSpPr>
            <a:spLocks noGrp="1"/>
          </p:cNvSpPr>
          <p:nvPr>
            <p:ph type="subTitle" idx="1"/>
          </p:nvPr>
        </p:nvSpPr>
        <p:spPr>
          <a:xfrm>
            <a:off x="269875" y="2209800"/>
            <a:ext cx="8534400" cy="1752600"/>
          </a:xfrm>
          <a:ln>
            <a:noFill/>
          </a:ln>
        </p:spPr>
        <p:txBody>
          <a:bodyPr>
            <a:noAutofit/>
          </a:bodyPr>
          <a:lstStyle/>
          <a:p>
            <a:r>
              <a:rPr lang="en-US" sz="6000" dirty="0">
                <a:solidFill>
                  <a:srgbClr val="0033CC"/>
                </a:solidFill>
                <a:latin typeface="Kristen ITC" panose="03050502040202030202" pitchFamily="66" charset="0"/>
              </a:rPr>
              <a:t>Numbers to 10</a:t>
            </a:r>
          </a:p>
          <a:p>
            <a:r>
              <a:rPr lang="en-US" sz="4000" dirty="0">
                <a:solidFill>
                  <a:srgbClr val="0033CC"/>
                </a:solidFill>
                <a:latin typeface="Kristen ITC" panose="03050502040202030202" pitchFamily="66" charset="0"/>
              </a:rPr>
              <a:t>(Lessons 17-37)</a:t>
            </a:r>
          </a:p>
        </p:txBody>
      </p:sp>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 name="Rounded Rectangle 17"/>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012" y="4800600"/>
            <a:ext cx="8009773" cy="1047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38244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00276" y="2489972"/>
            <a:ext cx="4743450" cy="2676525"/>
          </a:xfrm>
          <a:prstGeom prst="rect">
            <a:avLst/>
          </a:prstGeom>
        </p:spPr>
      </p:pic>
    </p:spTree>
    <p:extLst>
      <p:ext uri="{BB962C8B-B14F-4D97-AF65-F5344CB8AC3E}">
        <p14:creationId xmlns:p14="http://schemas.microsoft.com/office/powerpoint/2010/main" val="2453103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15649253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408293334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188821054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341724205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170388737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125028851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94867467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42784011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11654272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17547717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90751" y="2494735"/>
            <a:ext cx="476250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785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224053606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272239244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203222033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430558" y="3507420"/>
            <a:ext cx="1931642" cy="2950530"/>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19</a:t>
            </a:r>
          </a:p>
        </p:txBody>
      </p:sp>
      <p:sp>
        <p:nvSpPr>
          <p:cNvPr id="16" name="TextBox 15"/>
          <p:cNvSpPr txBox="1"/>
          <p:nvPr/>
        </p:nvSpPr>
        <p:spPr>
          <a:xfrm>
            <a:off x="735159" y="1152867"/>
            <a:ext cx="7587094" cy="1384995"/>
          </a:xfrm>
          <a:prstGeom prst="rect">
            <a:avLst/>
          </a:prstGeom>
          <a:noFill/>
        </p:spPr>
        <p:txBody>
          <a:bodyPr wrap="square" rtlCol="0">
            <a:spAutoFit/>
          </a:bodyPr>
          <a:lstStyle/>
          <a:p>
            <a:pPr algn="ctr"/>
            <a:r>
              <a:rPr lang="en-US" sz="2800" b="1" dirty="0"/>
              <a:t>Draw 5 ice cream cones.  Draw 1 more ice cream cone.  Count how many ice cream cones you drew on your paper.  Write the number.</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6097566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19" name="Rectangle 1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39" name="TextBox 38"/>
          <p:cNvSpPr txBox="1"/>
          <p:nvPr/>
        </p:nvSpPr>
        <p:spPr>
          <a:xfrm>
            <a:off x="1156878" y="945883"/>
            <a:ext cx="6830243" cy="830997"/>
          </a:xfrm>
          <a:prstGeom prst="rect">
            <a:avLst/>
          </a:prstGeom>
          <a:noFill/>
        </p:spPr>
        <p:txBody>
          <a:bodyPr wrap="square" rtlCol="0">
            <a:spAutoFit/>
          </a:bodyPr>
          <a:lstStyle/>
          <a:p>
            <a:pPr algn="ctr"/>
            <a:r>
              <a:rPr lang="en-US" sz="2400" b="1" dirty="0"/>
              <a:t>Count out 5 linking cubes of the same color from your bag.  Put them in a tower.</a:t>
            </a:r>
          </a:p>
        </p:txBody>
      </p:sp>
      <p:pic>
        <p:nvPicPr>
          <p:cNvPr id="2" name="Picture 1"/>
          <p:cNvPicPr>
            <a:picLocks noChangeAspect="1"/>
          </p:cNvPicPr>
          <p:nvPr/>
        </p:nvPicPr>
        <p:blipFill>
          <a:blip r:embed="rId3"/>
          <a:stretch>
            <a:fillRect/>
          </a:stretch>
        </p:blipFill>
        <p:spPr>
          <a:xfrm>
            <a:off x="3886200" y="4724400"/>
            <a:ext cx="785747" cy="737640"/>
          </a:xfrm>
          <a:prstGeom prst="rect">
            <a:avLst/>
          </a:prstGeom>
        </p:spPr>
      </p:pic>
      <p:pic>
        <p:nvPicPr>
          <p:cNvPr id="10" name="Picture 9"/>
          <p:cNvPicPr>
            <a:picLocks noChangeAspect="1"/>
          </p:cNvPicPr>
          <p:nvPr/>
        </p:nvPicPr>
        <p:blipFill>
          <a:blip r:embed="rId3"/>
          <a:stretch>
            <a:fillRect/>
          </a:stretch>
        </p:blipFill>
        <p:spPr>
          <a:xfrm>
            <a:off x="3886199" y="4280036"/>
            <a:ext cx="785747" cy="737640"/>
          </a:xfrm>
          <a:prstGeom prst="rect">
            <a:avLst/>
          </a:prstGeom>
        </p:spPr>
      </p:pic>
      <p:pic>
        <p:nvPicPr>
          <p:cNvPr id="11" name="Picture 10"/>
          <p:cNvPicPr>
            <a:picLocks noChangeAspect="1"/>
          </p:cNvPicPr>
          <p:nvPr/>
        </p:nvPicPr>
        <p:blipFill>
          <a:blip r:embed="rId3"/>
          <a:stretch>
            <a:fillRect/>
          </a:stretch>
        </p:blipFill>
        <p:spPr>
          <a:xfrm>
            <a:off x="3886198" y="3812669"/>
            <a:ext cx="785747" cy="737640"/>
          </a:xfrm>
          <a:prstGeom prst="rect">
            <a:avLst/>
          </a:prstGeom>
        </p:spPr>
      </p:pic>
      <p:pic>
        <p:nvPicPr>
          <p:cNvPr id="13" name="Picture 12"/>
          <p:cNvPicPr>
            <a:picLocks noChangeAspect="1"/>
          </p:cNvPicPr>
          <p:nvPr/>
        </p:nvPicPr>
        <p:blipFill>
          <a:blip r:embed="rId3"/>
          <a:stretch>
            <a:fillRect/>
          </a:stretch>
        </p:blipFill>
        <p:spPr>
          <a:xfrm>
            <a:off x="3886199" y="3337527"/>
            <a:ext cx="785747" cy="737640"/>
          </a:xfrm>
          <a:prstGeom prst="rect">
            <a:avLst/>
          </a:prstGeom>
        </p:spPr>
      </p:pic>
      <p:pic>
        <p:nvPicPr>
          <p:cNvPr id="14" name="Picture 13"/>
          <p:cNvPicPr>
            <a:picLocks noChangeAspect="1"/>
          </p:cNvPicPr>
          <p:nvPr/>
        </p:nvPicPr>
        <p:blipFill>
          <a:blip r:embed="rId3"/>
          <a:stretch>
            <a:fillRect/>
          </a:stretch>
        </p:blipFill>
        <p:spPr>
          <a:xfrm>
            <a:off x="3886198" y="2870160"/>
            <a:ext cx="785747" cy="737640"/>
          </a:xfrm>
          <a:prstGeom prst="rect">
            <a:avLst/>
          </a:prstGeom>
        </p:spPr>
      </p:pic>
      <p:sp>
        <p:nvSpPr>
          <p:cNvPr id="5" name="TextBox 4"/>
          <p:cNvSpPr txBox="1"/>
          <p:nvPr/>
        </p:nvSpPr>
        <p:spPr>
          <a:xfrm rot="593720">
            <a:off x="5498654" y="3026154"/>
            <a:ext cx="2424521" cy="954107"/>
          </a:xfrm>
          <a:prstGeom prst="rect">
            <a:avLst/>
          </a:prstGeom>
          <a:noFill/>
        </p:spPr>
        <p:txBody>
          <a:bodyPr wrap="square" rtlCol="0">
            <a:spAutoFit/>
          </a:bodyPr>
          <a:lstStyle/>
          <a:p>
            <a:pPr algn="ctr"/>
            <a:r>
              <a:rPr lang="en-US" sz="2800" b="1" dirty="0">
                <a:solidFill>
                  <a:srgbClr val="0000FF"/>
                </a:solidFill>
              </a:rPr>
              <a:t>How many are there?</a:t>
            </a:r>
          </a:p>
        </p:txBody>
      </p:sp>
      <p:pic>
        <p:nvPicPr>
          <p:cNvPr id="7" name="Picture 6"/>
          <p:cNvPicPr>
            <a:picLocks noChangeAspect="1"/>
          </p:cNvPicPr>
          <p:nvPr/>
        </p:nvPicPr>
        <p:blipFill>
          <a:blip r:embed="rId4"/>
          <a:stretch>
            <a:fillRect/>
          </a:stretch>
        </p:blipFill>
        <p:spPr>
          <a:xfrm>
            <a:off x="307975" y="4648856"/>
            <a:ext cx="2343150" cy="1952625"/>
          </a:xfrm>
          <a:prstGeom prst="rect">
            <a:avLst/>
          </a:prstGeom>
        </p:spPr>
      </p:pic>
    </p:spTree>
    <p:extLst>
      <p:ext uri="{BB962C8B-B14F-4D97-AF65-F5344CB8AC3E}">
        <p14:creationId xmlns:p14="http://schemas.microsoft.com/office/powerpoint/2010/main" val="225080152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156878" y="771035"/>
            <a:ext cx="6830243" cy="830997"/>
          </a:xfrm>
          <a:prstGeom prst="rect">
            <a:avLst/>
          </a:prstGeom>
          <a:noFill/>
        </p:spPr>
        <p:txBody>
          <a:bodyPr wrap="square" rtlCol="0">
            <a:spAutoFit/>
          </a:bodyPr>
          <a:lstStyle/>
          <a:p>
            <a:pPr algn="ctr"/>
            <a:r>
              <a:rPr lang="en-US" sz="2400" b="1" dirty="0"/>
              <a:t>Take your tower apart, and put one cube on each dot of your first 5-group.</a:t>
            </a:r>
          </a:p>
        </p:txBody>
      </p:sp>
      <p:pic>
        <p:nvPicPr>
          <p:cNvPr id="2" name="Picture 1"/>
          <p:cNvPicPr>
            <a:picLocks noChangeAspect="1"/>
          </p:cNvPicPr>
          <p:nvPr/>
        </p:nvPicPr>
        <p:blipFill>
          <a:blip r:embed="rId3"/>
          <a:stretch>
            <a:fillRect/>
          </a:stretch>
        </p:blipFill>
        <p:spPr>
          <a:xfrm>
            <a:off x="4239069" y="5363653"/>
            <a:ext cx="785747" cy="737640"/>
          </a:xfrm>
          <a:prstGeom prst="rect">
            <a:avLst/>
          </a:prstGeom>
        </p:spPr>
      </p:pic>
      <p:pic>
        <p:nvPicPr>
          <p:cNvPr id="10" name="Picture 9"/>
          <p:cNvPicPr>
            <a:picLocks noChangeAspect="1"/>
          </p:cNvPicPr>
          <p:nvPr/>
        </p:nvPicPr>
        <p:blipFill>
          <a:blip r:embed="rId3"/>
          <a:stretch>
            <a:fillRect/>
          </a:stretch>
        </p:blipFill>
        <p:spPr>
          <a:xfrm>
            <a:off x="5825859" y="5388272"/>
            <a:ext cx="785747" cy="737640"/>
          </a:xfrm>
          <a:prstGeom prst="rect">
            <a:avLst/>
          </a:prstGeom>
        </p:spPr>
      </p:pic>
      <p:pic>
        <p:nvPicPr>
          <p:cNvPr id="11" name="Picture 10"/>
          <p:cNvPicPr>
            <a:picLocks noChangeAspect="1"/>
          </p:cNvPicPr>
          <p:nvPr/>
        </p:nvPicPr>
        <p:blipFill>
          <a:blip r:embed="rId3"/>
          <a:stretch>
            <a:fillRect/>
          </a:stretch>
        </p:blipFill>
        <p:spPr>
          <a:xfrm>
            <a:off x="7162800" y="5673268"/>
            <a:ext cx="785747" cy="737640"/>
          </a:xfrm>
          <a:prstGeom prst="rect">
            <a:avLst/>
          </a:prstGeom>
        </p:spPr>
      </p:pic>
      <p:pic>
        <p:nvPicPr>
          <p:cNvPr id="13" name="Picture 12"/>
          <p:cNvPicPr>
            <a:picLocks noChangeAspect="1"/>
          </p:cNvPicPr>
          <p:nvPr/>
        </p:nvPicPr>
        <p:blipFill>
          <a:blip r:embed="rId3"/>
          <a:stretch>
            <a:fillRect/>
          </a:stretch>
        </p:blipFill>
        <p:spPr>
          <a:xfrm>
            <a:off x="3398894" y="5392027"/>
            <a:ext cx="785747" cy="737640"/>
          </a:xfrm>
          <a:prstGeom prst="rect">
            <a:avLst/>
          </a:prstGeom>
        </p:spPr>
      </p:pic>
      <p:pic>
        <p:nvPicPr>
          <p:cNvPr id="14" name="Picture 13"/>
          <p:cNvPicPr>
            <a:picLocks noChangeAspect="1"/>
          </p:cNvPicPr>
          <p:nvPr/>
        </p:nvPicPr>
        <p:blipFill>
          <a:blip r:embed="rId3"/>
          <a:stretch>
            <a:fillRect/>
          </a:stretch>
        </p:blipFill>
        <p:spPr>
          <a:xfrm>
            <a:off x="2611221" y="3705985"/>
            <a:ext cx="785747" cy="737640"/>
          </a:xfrm>
          <a:prstGeom prst="rect">
            <a:avLst/>
          </a:prstGeom>
        </p:spPr>
      </p:pic>
      <p:pic>
        <p:nvPicPr>
          <p:cNvPr id="16" name="Picture 15"/>
          <p:cNvPicPr>
            <a:picLocks noChangeAspect="1"/>
          </p:cNvPicPr>
          <p:nvPr/>
        </p:nvPicPr>
        <p:blipFill>
          <a:blip r:embed="rId4"/>
          <a:stretch>
            <a:fillRect/>
          </a:stretch>
        </p:blipFill>
        <p:spPr>
          <a:xfrm rot="5400000">
            <a:off x="3333786" y="1283789"/>
            <a:ext cx="2601771" cy="4029075"/>
          </a:xfrm>
          <a:prstGeom prst="rect">
            <a:avLst/>
          </a:prstGeom>
        </p:spPr>
      </p:pic>
      <p:pic>
        <p:nvPicPr>
          <p:cNvPr id="17" name="Picture 16"/>
          <p:cNvPicPr>
            <a:picLocks noChangeAspect="1"/>
          </p:cNvPicPr>
          <p:nvPr/>
        </p:nvPicPr>
        <p:blipFill>
          <a:blip r:embed="rId3"/>
          <a:stretch>
            <a:fillRect/>
          </a:stretch>
        </p:blipFill>
        <p:spPr>
          <a:xfrm>
            <a:off x="2599349" y="2357135"/>
            <a:ext cx="785747" cy="737640"/>
          </a:xfrm>
          <a:prstGeom prst="rect">
            <a:avLst/>
          </a:prstGeom>
        </p:spPr>
      </p:pic>
      <p:pic>
        <p:nvPicPr>
          <p:cNvPr id="18" name="Picture 17"/>
          <p:cNvPicPr>
            <a:picLocks noChangeAspect="1"/>
          </p:cNvPicPr>
          <p:nvPr/>
        </p:nvPicPr>
        <p:blipFill>
          <a:blip r:embed="rId3"/>
          <a:stretch>
            <a:fillRect/>
          </a:stretch>
        </p:blipFill>
        <p:spPr>
          <a:xfrm>
            <a:off x="3452172" y="2275167"/>
            <a:ext cx="785747" cy="737640"/>
          </a:xfrm>
          <a:prstGeom prst="rect">
            <a:avLst/>
          </a:prstGeom>
        </p:spPr>
      </p:pic>
      <p:pic>
        <p:nvPicPr>
          <p:cNvPr id="20" name="Picture 19"/>
          <p:cNvPicPr>
            <a:picLocks noChangeAspect="1"/>
          </p:cNvPicPr>
          <p:nvPr/>
        </p:nvPicPr>
        <p:blipFill>
          <a:blip r:embed="rId3"/>
          <a:stretch>
            <a:fillRect/>
          </a:stretch>
        </p:blipFill>
        <p:spPr>
          <a:xfrm>
            <a:off x="4184817" y="2357039"/>
            <a:ext cx="785747" cy="737640"/>
          </a:xfrm>
          <a:prstGeom prst="rect">
            <a:avLst/>
          </a:prstGeom>
        </p:spPr>
      </p:pic>
      <p:pic>
        <p:nvPicPr>
          <p:cNvPr id="21" name="Picture 20"/>
          <p:cNvPicPr>
            <a:picLocks noChangeAspect="1"/>
          </p:cNvPicPr>
          <p:nvPr/>
        </p:nvPicPr>
        <p:blipFill>
          <a:blip r:embed="rId3"/>
          <a:stretch>
            <a:fillRect/>
          </a:stretch>
        </p:blipFill>
        <p:spPr>
          <a:xfrm>
            <a:off x="4940928" y="2357039"/>
            <a:ext cx="785747" cy="737640"/>
          </a:xfrm>
          <a:prstGeom prst="rect">
            <a:avLst/>
          </a:prstGeom>
        </p:spPr>
      </p:pic>
      <p:pic>
        <p:nvPicPr>
          <p:cNvPr id="22" name="Picture 21"/>
          <p:cNvPicPr>
            <a:picLocks noChangeAspect="1"/>
          </p:cNvPicPr>
          <p:nvPr/>
        </p:nvPicPr>
        <p:blipFill>
          <a:blip r:embed="rId3"/>
          <a:stretch>
            <a:fillRect/>
          </a:stretch>
        </p:blipFill>
        <p:spPr>
          <a:xfrm>
            <a:off x="5752596" y="2369002"/>
            <a:ext cx="785747" cy="737640"/>
          </a:xfrm>
          <a:prstGeom prst="rect">
            <a:avLst/>
          </a:prstGeom>
        </p:spPr>
      </p:pic>
      <p:sp>
        <p:nvSpPr>
          <p:cNvPr id="23" name="Rectangle 22"/>
          <p:cNvSpPr/>
          <p:nvPr/>
        </p:nvSpPr>
        <p:spPr>
          <a:xfrm>
            <a:off x="2057400" y="186023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3" name="TextBox 2">
            <a:extLst>
              <a:ext uri="{FF2B5EF4-FFF2-40B4-BE49-F238E27FC236}">
                <a16:creationId xmlns:a16="http://schemas.microsoft.com/office/drawing/2014/main" id="{92B77569-73C7-4639-A040-FFE04199A915}"/>
              </a:ext>
            </a:extLst>
          </p:cNvPr>
          <p:cNvSpPr txBox="1"/>
          <p:nvPr/>
        </p:nvSpPr>
        <p:spPr>
          <a:xfrm>
            <a:off x="3391659" y="3182185"/>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a:t>Click to add text</a:t>
            </a:r>
          </a:p>
        </p:txBody>
      </p:sp>
    </p:spTree>
    <p:extLst>
      <p:ext uri="{BB962C8B-B14F-4D97-AF65-F5344CB8AC3E}">
        <p14:creationId xmlns:p14="http://schemas.microsoft.com/office/powerpoint/2010/main" val="3408046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4"/>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7"/>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3"/>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10"/>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1"/>
                                        </p:tgtEl>
                                        <p:attrNameLst>
                                          <p:attrName>style.visibility</p:attrName>
                                        </p:attrNameLst>
                                      </p:cBhvr>
                                      <p:to>
                                        <p:strVal val="hidden"/>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156878" y="771035"/>
            <a:ext cx="6830243" cy="830997"/>
          </a:xfrm>
          <a:prstGeom prst="rect">
            <a:avLst/>
          </a:prstGeom>
          <a:noFill/>
        </p:spPr>
        <p:txBody>
          <a:bodyPr wrap="square" rtlCol="0">
            <a:spAutoFit/>
          </a:bodyPr>
          <a:lstStyle/>
          <a:p>
            <a:pPr algn="ctr"/>
            <a:r>
              <a:rPr lang="en-US" sz="2400" b="1" dirty="0"/>
              <a:t>Can you find the number card that shows how many cubes are on your mat?  Hold it up high!</a:t>
            </a:r>
          </a:p>
        </p:txBody>
      </p:sp>
      <p:pic>
        <p:nvPicPr>
          <p:cNvPr id="16" name="Picture 15"/>
          <p:cNvPicPr>
            <a:picLocks noChangeAspect="1"/>
          </p:cNvPicPr>
          <p:nvPr/>
        </p:nvPicPr>
        <p:blipFill>
          <a:blip r:embed="rId3"/>
          <a:stretch>
            <a:fillRect/>
          </a:stretch>
        </p:blipFill>
        <p:spPr>
          <a:xfrm rot="5400000">
            <a:off x="3183832" y="1412048"/>
            <a:ext cx="2601771" cy="4029075"/>
          </a:xfrm>
          <a:prstGeom prst="rect">
            <a:avLst/>
          </a:prstGeom>
        </p:spPr>
      </p:pic>
      <p:pic>
        <p:nvPicPr>
          <p:cNvPr id="17" name="Picture 16"/>
          <p:cNvPicPr>
            <a:picLocks noChangeAspect="1"/>
          </p:cNvPicPr>
          <p:nvPr/>
        </p:nvPicPr>
        <p:blipFill>
          <a:blip r:embed="rId4"/>
          <a:stretch>
            <a:fillRect/>
          </a:stretch>
        </p:blipFill>
        <p:spPr>
          <a:xfrm>
            <a:off x="2522256" y="2385211"/>
            <a:ext cx="785747" cy="737640"/>
          </a:xfrm>
          <a:prstGeom prst="rect">
            <a:avLst/>
          </a:prstGeom>
        </p:spPr>
      </p:pic>
      <p:pic>
        <p:nvPicPr>
          <p:cNvPr id="18" name="Picture 17"/>
          <p:cNvPicPr>
            <a:picLocks noChangeAspect="1"/>
          </p:cNvPicPr>
          <p:nvPr/>
        </p:nvPicPr>
        <p:blipFill>
          <a:blip r:embed="rId4"/>
          <a:stretch>
            <a:fillRect/>
          </a:stretch>
        </p:blipFill>
        <p:spPr>
          <a:xfrm>
            <a:off x="3311326" y="2385211"/>
            <a:ext cx="785747" cy="737640"/>
          </a:xfrm>
          <a:prstGeom prst="rect">
            <a:avLst/>
          </a:prstGeom>
        </p:spPr>
      </p:pic>
      <p:pic>
        <p:nvPicPr>
          <p:cNvPr id="20" name="Picture 19"/>
          <p:cNvPicPr>
            <a:picLocks noChangeAspect="1"/>
          </p:cNvPicPr>
          <p:nvPr/>
        </p:nvPicPr>
        <p:blipFill>
          <a:blip r:embed="rId4"/>
          <a:stretch>
            <a:fillRect/>
          </a:stretch>
        </p:blipFill>
        <p:spPr>
          <a:xfrm>
            <a:off x="4107724" y="2385115"/>
            <a:ext cx="785747" cy="737640"/>
          </a:xfrm>
          <a:prstGeom prst="rect">
            <a:avLst/>
          </a:prstGeom>
        </p:spPr>
      </p:pic>
      <p:pic>
        <p:nvPicPr>
          <p:cNvPr id="21" name="Picture 20"/>
          <p:cNvPicPr>
            <a:picLocks noChangeAspect="1"/>
          </p:cNvPicPr>
          <p:nvPr/>
        </p:nvPicPr>
        <p:blipFill>
          <a:blip r:embed="rId4"/>
          <a:stretch>
            <a:fillRect/>
          </a:stretch>
        </p:blipFill>
        <p:spPr>
          <a:xfrm>
            <a:off x="4863835" y="2385115"/>
            <a:ext cx="785747" cy="737640"/>
          </a:xfrm>
          <a:prstGeom prst="rect">
            <a:avLst/>
          </a:prstGeom>
        </p:spPr>
      </p:pic>
      <p:pic>
        <p:nvPicPr>
          <p:cNvPr id="22" name="Picture 21"/>
          <p:cNvPicPr>
            <a:picLocks noChangeAspect="1"/>
          </p:cNvPicPr>
          <p:nvPr/>
        </p:nvPicPr>
        <p:blipFill>
          <a:blip r:embed="rId4"/>
          <a:stretch>
            <a:fillRect/>
          </a:stretch>
        </p:blipFill>
        <p:spPr>
          <a:xfrm>
            <a:off x="5675503" y="2397078"/>
            <a:ext cx="785747" cy="737640"/>
          </a:xfrm>
          <a:prstGeom prst="rect">
            <a:avLst/>
          </a:prstGeom>
        </p:spPr>
      </p:pic>
      <p:sp>
        <p:nvSpPr>
          <p:cNvPr id="25" name="Rectangle 24"/>
          <p:cNvSpPr/>
          <p:nvPr/>
        </p:nvSpPr>
        <p:spPr>
          <a:xfrm>
            <a:off x="1978404" y="190552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794" name="Picture 2" descr="http://www.misskatecuttables.com/uploads/shopping_cart/8239/large_cuteappl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99255" y="4505321"/>
            <a:ext cx="1981641" cy="198164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misskatecuttables.com/uploads/shopping_cart/8239/large_cuteappl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52805" y="4533027"/>
            <a:ext cx="1939146" cy="1953935"/>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stretch>
            <a:fillRect/>
          </a:stretch>
        </p:blipFill>
        <p:spPr>
          <a:xfrm>
            <a:off x="6629835" y="3006654"/>
            <a:ext cx="1166875" cy="1157759"/>
          </a:xfrm>
          <a:prstGeom prst="rect">
            <a:avLst/>
          </a:prstGeom>
        </p:spPr>
      </p:pic>
      <p:sp>
        <p:nvSpPr>
          <p:cNvPr id="26" name="Rectangle 2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7719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156878" y="771035"/>
            <a:ext cx="6830243" cy="830997"/>
          </a:xfrm>
          <a:prstGeom prst="rect">
            <a:avLst/>
          </a:prstGeom>
          <a:noFill/>
        </p:spPr>
        <p:txBody>
          <a:bodyPr wrap="square" rtlCol="0">
            <a:spAutoFit/>
          </a:bodyPr>
          <a:lstStyle/>
          <a:p>
            <a:pPr algn="ctr"/>
            <a:r>
              <a:rPr lang="en-US" sz="2400" b="1" dirty="0"/>
              <a:t>Take a cube of a different color from your bag, and put it on the first dot of your other 5-group.</a:t>
            </a:r>
          </a:p>
        </p:txBody>
      </p:sp>
      <p:pic>
        <p:nvPicPr>
          <p:cNvPr id="16" name="Picture 15"/>
          <p:cNvPicPr>
            <a:picLocks noChangeAspect="1"/>
          </p:cNvPicPr>
          <p:nvPr/>
        </p:nvPicPr>
        <p:blipFill>
          <a:blip r:embed="rId3"/>
          <a:stretch>
            <a:fillRect/>
          </a:stretch>
        </p:blipFill>
        <p:spPr>
          <a:xfrm rot="5400000">
            <a:off x="3260925" y="1383972"/>
            <a:ext cx="2601771" cy="4029075"/>
          </a:xfrm>
          <a:prstGeom prst="rect">
            <a:avLst/>
          </a:prstGeom>
        </p:spPr>
      </p:pic>
      <p:pic>
        <p:nvPicPr>
          <p:cNvPr id="17" name="Picture 16"/>
          <p:cNvPicPr>
            <a:picLocks noChangeAspect="1"/>
          </p:cNvPicPr>
          <p:nvPr/>
        </p:nvPicPr>
        <p:blipFill>
          <a:blip r:embed="rId4"/>
          <a:stretch>
            <a:fillRect/>
          </a:stretch>
        </p:blipFill>
        <p:spPr>
          <a:xfrm>
            <a:off x="2599349" y="2357135"/>
            <a:ext cx="785747" cy="737640"/>
          </a:xfrm>
          <a:prstGeom prst="rect">
            <a:avLst/>
          </a:prstGeom>
        </p:spPr>
      </p:pic>
      <p:pic>
        <p:nvPicPr>
          <p:cNvPr id="18" name="Picture 17"/>
          <p:cNvPicPr>
            <a:picLocks noChangeAspect="1"/>
          </p:cNvPicPr>
          <p:nvPr/>
        </p:nvPicPr>
        <p:blipFill>
          <a:blip r:embed="rId4"/>
          <a:stretch>
            <a:fillRect/>
          </a:stretch>
        </p:blipFill>
        <p:spPr>
          <a:xfrm>
            <a:off x="3388419" y="2357135"/>
            <a:ext cx="785747" cy="737640"/>
          </a:xfrm>
          <a:prstGeom prst="rect">
            <a:avLst/>
          </a:prstGeom>
        </p:spPr>
      </p:pic>
      <p:pic>
        <p:nvPicPr>
          <p:cNvPr id="20" name="Picture 19"/>
          <p:cNvPicPr>
            <a:picLocks noChangeAspect="1"/>
          </p:cNvPicPr>
          <p:nvPr/>
        </p:nvPicPr>
        <p:blipFill>
          <a:blip r:embed="rId4"/>
          <a:stretch>
            <a:fillRect/>
          </a:stretch>
        </p:blipFill>
        <p:spPr>
          <a:xfrm>
            <a:off x="4184817" y="2357039"/>
            <a:ext cx="785747" cy="737640"/>
          </a:xfrm>
          <a:prstGeom prst="rect">
            <a:avLst/>
          </a:prstGeom>
        </p:spPr>
      </p:pic>
      <p:pic>
        <p:nvPicPr>
          <p:cNvPr id="21" name="Picture 20"/>
          <p:cNvPicPr>
            <a:picLocks noChangeAspect="1"/>
          </p:cNvPicPr>
          <p:nvPr/>
        </p:nvPicPr>
        <p:blipFill>
          <a:blip r:embed="rId4"/>
          <a:stretch>
            <a:fillRect/>
          </a:stretch>
        </p:blipFill>
        <p:spPr>
          <a:xfrm>
            <a:off x="4940928" y="2357039"/>
            <a:ext cx="785747" cy="737640"/>
          </a:xfrm>
          <a:prstGeom prst="rect">
            <a:avLst/>
          </a:prstGeom>
        </p:spPr>
      </p:pic>
      <p:pic>
        <p:nvPicPr>
          <p:cNvPr id="22" name="Picture 21"/>
          <p:cNvPicPr>
            <a:picLocks noChangeAspect="1"/>
          </p:cNvPicPr>
          <p:nvPr/>
        </p:nvPicPr>
        <p:blipFill>
          <a:blip r:embed="rId4"/>
          <a:stretch>
            <a:fillRect/>
          </a:stretch>
        </p:blipFill>
        <p:spPr>
          <a:xfrm>
            <a:off x="5752596" y="2369002"/>
            <a:ext cx="785747" cy="737640"/>
          </a:xfrm>
          <a:prstGeom prst="rect">
            <a:avLst/>
          </a:prstGeom>
        </p:spPr>
      </p:pic>
      <p:pic>
        <p:nvPicPr>
          <p:cNvPr id="14" name="Picture 2" descr="http://www.cliparthut.com/clip-arts/189/unifix-cube-clip-art-189416.png"/>
          <p:cNvPicPr>
            <a:picLocks noChangeAspect="1" noChangeArrowheads="1"/>
          </p:cNvPicPr>
          <p:nvPr/>
        </p:nvPicPr>
        <p:blipFill>
          <a:blip r:embed="rId5" cstate="print"/>
          <a:srcRect/>
          <a:stretch>
            <a:fillRect/>
          </a:stretch>
        </p:blipFill>
        <p:spPr bwMode="auto">
          <a:xfrm>
            <a:off x="2650425" y="3808148"/>
            <a:ext cx="718106" cy="718106"/>
          </a:xfrm>
          <a:prstGeom prst="rect">
            <a:avLst/>
          </a:prstGeom>
          <a:noFill/>
        </p:spPr>
      </p:pic>
      <p:sp>
        <p:nvSpPr>
          <p:cNvPr id="2" name="TextBox 1"/>
          <p:cNvSpPr txBox="1"/>
          <p:nvPr/>
        </p:nvSpPr>
        <p:spPr>
          <a:xfrm>
            <a:off x="3229230" y="5471887"/>
            <a:ext cx="3279296" cy="523220"/>
          </a:xfrm>
          <a:prstGeom prst="rect">
            <a:avLst/>
          </a:prstGeom>
          <a:noFill/>
        </p:spPr>
        <p:txBody>
          <a:bodyPr wrap="none" rtlCol="0">
            <a:spAutoFit/>
          </a:bodyPr>
          <a:lstStyle/>
          <a:p>
            <a:pPr algn="ctr"/>
            <a:r>
              <a:rPr lang="en-US" sz="2800" b="1" dirty="0">
                <a:solidFill>
                  <a:srgbClr val="FF0000"/>
                </a:solidFill>
              </a:rPr>
              <a:t>What do you notice?</a:t>
            </a:r>
          </a:p>
        </p:txBody>
      </p:sp>
      <p:sp>
        <p:nvSpPr>
          <p:cNvPr id="23" name="Rectangle 22"/>
          <p:cNvSpPr/>
          <p:nvPr/>
        </p:nvSpPr>
        <p:spPr>
          <a:xfrm>
            <a:off x="1981200" y="1898895"/>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4818" name="Picture 2" descr="http://www.cutecliparts.com/wp-content/uploads/2015/08/Cat-Sleeping-on-a-Stack-of-Books-Clip-Art-Imag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287745" y="4604291"/>
            <a:ext cx="2526678" cy="1935746"/>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87755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156878" y="771035"/>
            <a:ext cx="6830243" cy="830997"/>
          </a:xfrm>
          <a:prstGeom prst="rect">
            <a:avLst/>
          </a:prstGeom>
          <a:noFill/>
        </p:spPr>
        <p:txBody>
          <a:bodyPr wrap="square" rtlCol="0">
            <a:spAutoFit/>
          </a:bodyPr>
          <a:lstStyle/>
          <a:p>
            <a:pPr algn="ctr"/>
            <a:r>
              <a:rPr lang="en-US" sz="2400" b="1" dirty="0"/>
              <a:t>How many cubes are there in all?  Count your cubes.  Hold up the number card, and say the number.</a:t>
            </a:r>
          </a:p>
        </p:txBody>
      </p:sp>
      <p:pic>
        <p:nvPicPr>
          <p:cNvPr id="16" name="Picture 15"/>
          <p:cNvPicPr>
            <a:picLocks noChangeAspect="1"/>
          </p:cNvPicPr>
          <p:nvPr/>
        </p:nvPicPr>
        <p:blipFill>
          <a:blip r:embed="rId3"/>
          <a:stretch>
            <a:fillRect/>
          </a:stretch>
        </p:blipFill>
        <p:spPr>
          <a:xfrm rot="5400000">
            <a:off x="3260925" y="1383972"/>
            <a:ext cx="2601771" cy="4029075"/>
          </a:xfrm>
          <a:prstGeom prst="rect">
            <a:avLst/>
          </a:prstGeom>
        </p:spPr>
      </p:pic>
      <p:pic>
        <p:nvPicPr>
          <p:cNvPr id="17" name="Picture 16"/>
          <p:cNvPicPr>
            <a:picLocks noChangeAspect="1"/>
          </p:cNvPicPr>
          <p:nvPr/>
        </p:nvPicPr>
        <p:blipFill>
          <a:blip r:embed="rId4"/>
          <a:stretch>
            <a:fillRect/>
          </a:stretch>
        </p:blipFill>
        <p:spPr>
          <a:xfrm>
            <a:off x="2599349" y="2357135"/>
            <a:ext cx="785747" cy="737640"/>
          </a:xfrm>
          <a:prstGeom prst="rect">
            <a:avLst/>
          </a:prstGeom>
        </p:spPr>
      </p:pic>
      <p:pic>
        <p:nvPicPr>
          <p:cNvPr id="18" name="Picture 17"/>
          <p:cNvPicPr>
            <a:picLocks noChangeAspect="1"/>
          </p:cNvPicPr>
          <p:nvPr/>
        </p:nvPicPr>
        <p:blipFill>
          <a:blip r:embed="rId4"/>
          <a:stretch>
            <a:fillRect/>
          </a:stretch>
        </p:blipFill>
        <p:spPr>
          <a:xfrm>
            <a:off x="3388419" y="2357135"/>
            <a:ext cx="785747" cy="737640"/>
          </a:xfrm>
          <a:prstGeom prst="rect">
            <a:avLst/>
          </a:prstGeom>
        </p:spPr>
      </p:pic>
      <p:pic>
        <p:nvPicPr>
          <p:cNvPr id="20" name="Picture 19"/>
          <p:cNvPicPr>
            <a:picLocks noChangeAspect="1"/>
          </p:cNvPicPr>
          <p:nvPr/>
        </p:nvPicPr>
        <p:blipFill>
          <a:blip r:embed="rId4"/>
          <a:stretch>
            <a:fillRect/>
          </a:stretch>
        </p:blipFill>
        <p:spPr>
          <a:xfrm>
            <a:off x="4184817" y="2357039"/>
            <a:ext cx="785747" cy="737640"/>
          </a:xfrm>
          <a:prstGeom prst="rect">
            <a:avLst/>
          </a:prstGeom>
        </p:spPr>
      </p:pic>
      <p:pic>
        <p:nvPicPr>
          <p:cNvPr id="21" name="Picture 20"/>
          <p:cNvPicPr>
            <a:picLocks noChangeAspect="1"/>
          </p:cNvPicPr>
          <p:nvPr/>
        </p:nvPicPr>
        <p:blipFill>
          <a:blip r:embed="rId4"/>
          <a:stretch>
            <a:fillRect/>
          </a:stretch>
        </p:blipFill>
        <p:spPr>
          <a:xfrm>
            <a:off x="4940928" y="2357039"/>
            <a:ext cx="785747" cy="737640"/>
          </a:xfrm>
          <a:prstGeom prst="rect">
            <a:avLst/>
          </a:prstGeom>
        </p:spPr>
      </p:pic>
      <p:pic>
        <p:nvPicPr>
          <p:cNvPr id="22" name="Picture 21"/>
          <p:cNvPicPr>
            <a:picLocks noChangeAspect="1"/>
          </p:cNvPicPr>
          <p:nvPr/>
        </p:nvPicPr>
        <p:blipFill>
          <a:blip r:embed="rId4"/>
          <a:stretch>
            <a:fillRect/>
          </a:stretch>
        </p:blipFill>
        <p:spPr>
          <a:xfrm>
            <a:off x="5752596" y="2369002"/>
            <a:ext cx="785747" cy="737640"/>
          </a:xfrm>
          <a:prstGeom prst="rect">
            <a:avLst/>
          </a:prstGeom>
        </p:spPr>
      </p:pic>
      <p:pic>
        <p:nvPicPr>
          <p:cNvPr id="14" name="Picture 2" descr="http://www.cliparthut.com/clip-arts/189/unifix-cube-clip-art-189416.png"/>
          <p:cNvPicPr>
            <a:picLocks noChangeAspect="1" noChangeArrowheads="1"/>
          </p:cNvPicPr>
          <p:nvPr/>
        </p:nvPicPr>
        <p:blipFill>
          <a:blip r:embed="rId5" cstate="print"/>
          <a:srcRect/>
          <a:stretch>
            <a:fillRect/>
          </a:stretch>
        </p:blipFill>
        <p:spPr bwMode="auto">
          <a:xfrm>
            <a:off x="2650425" y="3808148"/>
            <a:ext cx="718106" cy="718106"/>
          </a:xfrm>
          <a:prstGeom prst="rect">
            <a:avLst/>
          </a:prstGeom>
          <a:noFill/>
        </p:spPr>
      </p:pic>
      <p:sp>
        <p:nvSpPr>
          <p:cNvPr id="23" name="TextBox 22"/>
          <p:cNvSpPr txBox="1"/>
          <p:nvPr/>
        </p:nvSpPr>
        <p:spPr>
          <a:xfrm>
            <a:off x="2732732" y="5412768"/>
            <a:ext cx="3843616" cy="523220"/>
          </a:xfrm>
          <a:prstGeom prst="rect">
            <a:avLst/>
          </a:prstGeom>
          <a:noFill/>
        </p:spPr>
        <p:txBody>
          <a:bodyPr wrap="none" rtlCol="0">
            <a:spAutoFit/>
          </a:bodyPr>
          <a:lstStyle/>
          <a:p>
            <a:pPr algn="ctr"/>
            <a:r>
              <a:rPr lang="en-US" sz="2800" b="1" dirty="0">
                <a:solidFill>
                  <a:srgbClr val="FF0000"/>
                </a:solidFill>
              </a:rPr>
              <a:t>Yes!  Six is 5 and 1 more!</a:t>
            </a:r>
          </a:p>
        </p:txBody>
      </p:sp>
      <p:sp>
        <p:nvSpPr>
          <p:cNvPr id="24" name="Rectangle 23"/>
          <p:cNvSpPr/>
          <p:nvPr/>
        </p:nvSpPr>
        <p:spPr>
          <a:xfrm>
            <a:off x="2062374" y="185998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6"/>
          <a:stretch>
            <a:fillRect/>
          </a:stretch>
        </p:blipFill>
        <p:spPr>
          <a:xfrm>
            <a:off x="6797894" y="2971800"/>
            <a:ext cx="1111738" cy="1118164"/>
          </a:xfrm>
          <a:prstGeom prst="rect">
            <a:avLst/>
          </a:prstGeom>
        </p:spPr>
      </p:pic>
      <p:pic>
        <p:nvPicPr>
          <p:cNvPr id="35842" name="Picture 2" descr="https://www.clipartool.com/wp-content/uploads/2016/04/owl-pencil-1.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8802" y="3589468"/>
            <a:ext cx="1926895" cy="2941825"/>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2193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500" fill="hold"/>
                                        <p:tgtEl>
                                          <p:spTgt spid="23"/>
                                        </p:tgtEl>
                                        <p:attrNameLst>
                                          <p:attrName>ppt_x</p:attrName>
                                        </p:attrNameLst>
                                      </p:cBhvr>
                                      <p:tavLst>
                                        <p:tav tm="0">
                                          <p:val>
                                            <p:strVal val="#ppt_x"/>
                                          </p:val>
                                        </p:tav>
                                        <p:tav tm="100000">
                                          <p:val>
                                            <p:strVal val="#ppt_x"/>
                                          </p:val>
                                        </p:tav>
                                      </p:tavLst>
                                    </p:anim>
                                    <p:anim calcmode="lin" valueType="num">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478883" y="741947"/>
            <a:ext cx="6186234" cy="830997"/>
          </a:xfrm>
          <a:prstGeom prst="rect">
            <a:avLst/>
          </a:prstGeom>
          <a:noFill/>
        </p:spPr>
        <p:txBody>
          <a:bodyPr wrap="square" rtlCol="0">
            <a:spAutoFit/>
          </a:bodyPr>
          <a:lstStyle/>
          <a:p>
            <a:pPr algn="ctr"/>
            <a:r>
              <a:rPr lang="en-US" sz="2400" b="1" dirty="0"/>
              <a:t>Take another cube of that color from your bag, and add it to your mat.</a:t>
            </a:r>
          </a:p>
        </p:txBody>
      </p:sp>
      <p:pic>
        <p:nvPicPr>
          <p:cNvPr id="16" name="Picture 15"/>
          <p:cNvPicPr>
            <a:picLocks noChangeAspect="1"/>
          </p:cNvPicPr>
          <p:nvPr/>
        </p:nvPicPr>
        <p:blipFill>
          <a:blip r:embed="rId3"/>
          <a:stretch>
            <a:fillRect/>
          </a:stretch>
        </p:blipFill>
        <p:spPr>
          <a:xfrm rot="5400000">
            <a:off x="3260925" y="1383972"/>
            <a:ext cx="2601771" cy="4029075"/>
          </a:xfrm>
          <a:prstGeom prst="rect">
            <a:avLst/>
          </a:prstGeom>
        </p:spPr>
      </p:pic>
      <p:pic>
        <p:nvPicPr>
          <p:cNvPr id="17" name="Picture 16"/>
          <p:cNvPicPr>
            <a:picLocks noChangeAspect="1"/>
          </p:cNvPicPr>
          <p:nvPr/>
        </p:nvPicPr>
        <p:blipFill>
          <a:blip r:embed="rId4"/>
          <a:stretch>
            <a:fillRect/>
          </a:stretch>
        </p:blipFill>
        <p:spPr>
          <a:xfrm>
            <a:off x="2599349" y="2357135"/>
            <a:ext cx="785747" cy="737640"/>
          </a:xfrm>
          <a:prstGeom prst="rect">
            <a:avLst/>
          </a:prstGeom>
        </p:spPr>
      </p:pic>
      <p:pic>
        <p:nvPicPr>
          <p:cNvPr id="18" name="Picture 17"/>
          <p:cNvPicPr>
            <a:picLocks noChangeAspect="1"/>
          </p:cNvPicPr>
          <p:nvPr/>
        </p:nvPicPr>
        <p:blipFill>
          <a:blip r:embed="rId4"/>
          <a:stretch>
            <a:fillRect/>
          </a:stretch>
        </p:blipFill>
        <p:spPr>
          <a:xfrm>
            <a:off x="3388419" y="2357135"/>
            <a:ext cx="785747" cy="737640"/>
          </a:xfrm>
          <a:prstGeom prst="rect">
            <a:avLst/>
          </a:prstGeom>
        </p:spPr>
      </p:pic>
      <p:pic>
        <p:nvPicPr>
          <p:cNvPr id="20" name="Picture 19"/>
          <p:cNvPicPr>
            <a:picLocks noChangeAspect="1"/>
          </p:cNvPicPr>
          <p:nvPr/>
        </p:nvPicPr>
        <p:blipFill>
          <a:blip r:embed="rId4"/>
          <a:stretch>
            <a:fillRect/>
          </a:stretch>
        </p:blipFill>
        <p:spPr>
          <a:xfrm>
            <a:off x="4184817" y="2357039"/>
            <a:ext cx="785747" cy="737640"/>
          </a:xfrm>
          <a:prstGeom prst="rect">
            <a:avLst/>
          </a:prstGeom>
        </p:spPr>
      </p:pic>
      <p:pic>
        <p:nvPicPr>
          <p:cNvPr id="21" name="Picture 20"/>
          <p:cNvPicPr>
            <a:picLocks noChangeAspect="1"/>
          </p:cNvPicPr>
          <p:nvPr/>
        </p:nvPicPr>
        <p:blipFill>
          <a:blip r:embed="rId4"/>
          <a:stretch>
            <a:fillRect/>
          </a:stretch>
        </p:blipFill>
        <p:spPr>
          <a:xfrm>
            <a:off x="4940928" y="2357039"/>
            <a:ext cx="785747" cy="737640"/>
          </a:xfrm>
          <a:prstGeom prst="rect">
            <a:avLst/>
          </a:prstGeom>
        </p:spPr>
      </p:pic>
      <p:pic>
        <p:nvPicPr>
          <p:cNvPr id="22" name="Picture 21"/>
          <p:cNvPicPr>
            <a:picLocks noChangeAspect="1"/>
          </p:cNvPicPr>
          <p:nvPr/>
        </p:nvPicPr>
        <p:blipFill>
          <a:blip r:embed="rId4"/>
          <a:stretch>
            <a:fillRect/>
          </a:stretch>
        </p:blipFill>
        <p:spPr>
          <a:xfrm>
            <a:off x="5752596" y="2369002"/>
            <a:ext cx="785747" cy="737640"/>
          </a:xfrm>
          <a:prstGeom prst="rect">
            <a:avLst/>
          </a:prstGeom>
        </p:spPr>
      </p:pic>
      <p:pic>
        <p:nvPicPr>
          <p:cNvPr id="14" name="Picture 2" descr="http://www.cliparthut.com/clip-arts/189/unifix-cube-clip-art-189416.png"/>
          <p:cNvPicPr>
            <a:picLocks noChangeAspect="1" noChangeArrowheads="1"/>
          </p:cNvPicPr>
          <p:nvPr/>
        </p:nvPicPr>
        <p:blipFill>
          <a:blip r:embed="rId5" cstate="print"/>
          <a:srcRect/>
          <a:stretch>
            <a:fillRect/>
          </a:stretch>
        </p:blipFill>
        <p:spPr bwMode="auto">
          <a:xfrm>
            <a:off x="2650425" y="3808148"/>
            <a:ext cx="718106" cy="718106"/>
          </a:xfrm>
          <a:prstGeom prst="rect">
            <a:avLst/>
          </a:prstGeom>
          <a:noFill/>
        </p:spPr>
      </p:pic>
      <p:sp>
        <p:nvSpPr>
          <p:cNvPr id="23" name="TextBox 22"/>
          <p:cNvSpPr txBox="1"/>
          <p:nvPr/>
        </p:nvSpPr>
        <p:spPr>
          <a:xfrm>
            <a:off x="2936491" y="5368081"/>
            <a:ext cx="3587970" cy="523220"/>
          </a:xfrm>
          <a:prstGeom prst="rect">
            <a:avLst/>
          </a:prstGeom>
          <a:noFill/>
        </p:spPr>
        <p:txBody>
          <a:bodyPr wrap="none" rtlCol="0">
            <a:spAutoFit/>
          </a:bodyPr>
          <a:lstStyle/>
          <a:p>
            <a:pPr algn="ctr"/>
            <a:r>
              <a:rPr lang="en-US" sz="2800" b="1" dirty="0">
                <a:solidFill>
                  <a:srgbClr val="FF0000"/>
                </a:solidFill>
              </a:rPr>
              <a:t>What do you see now?</a:t>
            </a:r>
          </a:p>
        </p:txBody>
      </p:sp>
      <p:pic>
        <p:nvPicPr>
          <p:cNvPr id="24" name="Picture 2" descr="http://www.cliparthut.com/clip-arts/189/unifix-cube-clip-art-189416.png"/>
          <p:cNvPicPr>
            <a:picLocks noChangeAspect="1" noChangeArrowheads="1"/>
          </p:cNvPicPr>
          <p:nvPr/>
        </p:nvPicPr>
        <p:blipFill>
          <a:blip r:embed="rId5" cstate="print"/>
          <a:srcRect/>
          <a:stretch>
            <a:fillRect/>
          </a:stretch>
        </p:blipFill>
        <p:spPr bwMode="auto">
          <a:xfrm>
            <a:off x="3417187" y="3808148"/>
            <a:ext cx="718106" cy="718106"/>
          </a:xfrm>
          <a:prstGeom prst="rect">
            <a:avLst/>
          </a:prstGeom>
          <a:noFill/>
        </p:spPr>
      </p:pic>
      <p:sp>
        <p:nvSpPr>
          <p:cNvPr id="25" name="Rectangle 24"/>
          <p:cNvSpPr/>
          <p:nvPr/>
        </p:nvSpPr>
        <p:spPr>
          <a:xfrm>
            <a:off x="1981200" y="186980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866" name="Picture 2" descr="http://cartoon-school-clipart.clipartonline.net/_/rsrc/1385156882093/cute-animal-school-clip-art/Back_To_School_Cute_Animal_Images-28.png?height=400&amp;width=4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158" y="4241499"/>
            <a:ext cx="2253165" cy="2253165"/>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93628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500" fill="hold"/>
                                        <p:tgtEl>
                                          <p:spTgt spid="23"/>
                                        </p:tgtEl>
                                        <p:attrNameLst>
                                          <p:attrName>ppt_x</p:attrName>
                                        </p:attrNameLst>
                                      </p:cBhvr>
                                      <p:tavLst>
                                        <p:tav tm="0">
                                          <p:val>
                                            <p:strVal val="#ppt_x"/>
                                          </p:val>
                                        </p:tav>
                                        <p:tav tm="100000">
                                          <p:val>
                                            <p:strVal val="#ppt_x"/>
                                          </p:val>
                                        </p:tav>
                                      </p:tavLst>
                                    </p:anim>
                                    <p:anim calcmode="lin" valueType="num">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5988" y="2400274"/>
            <a:ext cx="4772025"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72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478883" y="741947"/>
            <a:ext cx="6186234" cy="830997"/>
          </a:xfrm>
          <a:prstGeom prst="rect">
            <a:avLst/>
          </a:prstGeom>
          <a:noFill/>
        </p:spPr>
        <p:txBody>
          <a:bodyPr wrap="square" rtlCol="0">
            <a:spAutoFit/>
          </a:bodyPr>
          <a:lstStyle/>
          <a:p>
            <a:pPr algn="ctr"/>
            <a:r>
              <a:rPr lang="en-US" sz="2400" b="1" dirty="0"/>
              <a:t>Does anyone know the number that is 5 and 2?  Let’s count the cubes to find out.</a:t>
            </a:r>
          </a:p>
        </p:txBody>
      </p:sp>
      <p:pic>
        <p:nvPicPr>
          <p:cNvPr id="16" name="Picture 15"/>
          <p:cNvPicPr>
            <a:picLocks noChangeAspect="1"/>
          </p:cNvPicPr>
          <p:nvPr/>
        </p:nvPicPr>
        <p:blipFill>
          <a:blip r:embed="rId3"/>
          <a:stretch>
            <a:fillRect/>
          </a:stretch>
        </p:blipFill>
        <p:spPr>
          <a:xfrm rot="5400000">
            <a:off x="3260925" y="1383972"/>
            <a:ext cx="2601771" cy="4029075"/>
          </a:xfrm>
          <a:prstGeom prst="rect">
            <a:avLst/>
          </a:prstGeom>
        </p:spPr>
      </p:pic>
      <p:pic>
        <p:nvPicPr>
          <p:cNvPr id="17" name="Picture 16"/>
          <p:cNvPicPr>
            <a:picLocks noChangeAspect="1"/>
          </p:cNvPicPr>
          <p:nvPr/>
        </p:nvPicPr>
        <p:blipFill>
          <a:blip r:embed="rId4"/>
          <a:stretch>
            <a:fillRect/>
          </a:stretch>
        </p:blipFill>
        <p:spPr>
          <a:xfrm>
            <a:off x="2599349" y="2357135"/>
            <a:ext cx="785747" cy="737640"/>
          </a:xfrm>
          <a:prstGeom prst="rect">
            <a:avLst/>
          </a:prstGeom>
        </p:spPr>
      </p:pic>
      <p:pic>
        <p:nvPicPr>
          <p:cNvPr id="18" name="Picture 17"/>
          <p:cNvPicPr>
            <a:picLocks noChangeAspect="1"/>
          </p:cNvPicPr>
          <p:nvPr/>
        </p:nvPicPr>
        <p:blipFill>
          <a:blip r:embed="rId4"/>
          <a:stretch>
            <a:fillRect/>
          </a:stretch>
        </p:blipFill>
        <p:spPr>
          <a:xfrm>
            <a:off x="3388419" y="2357135"/>
            <a:ext cx="785747" cy="737640"/>
          </a:xfrm>
          <a:prstGeom prst="rect">
            <a:avLst/>
          </a:prstGeom>
        </p:spPr>
      </p:pic>
      <p:pic>
        <p:nvPicPr>
          <p:cNvPr id="20" name="Picture 19"/>
          <p:cNvPicPr>
            <a:picLocks noChangeAspect="1"/>
          </p:cNvPicPr>
          <p:nvPr/>
        </p:nvPicPr>
        <p:blipFill>
          <a:blip r:embed="rId4"/>
          <a:stretch>
            <a:fillRect/>
          </a:stretch>
        </p:blipFill>
        <p:spPr>
          <a:xfrm>
            <a:off x="4184817" y="2357039"/>
            <a:ext cx="785747" cy="737640"/>
          </a:xfrm>
          <a:prstGeom prst="rect">
            <a:avLst/>
          </a:prstGeom>
        </p:spPr>
      </p:pic>
      <p:pic>
        <p:nvPicPr>
          <p:cNvPr id="21" name="Picture 20"/>
          <p:cNvPicPr>
            <a:picLocks noChangeAspect="1"/>
          </p:cNvPicPr>
          <p:nvPr/>
        </p:nvPicPr>
        <p:blipFill>
          <a:blip r:embed="rId4"/>
          <a:stretch>
            <a:fillRect/>
          </a:stretch>
        </p:blipFill>
        <p:spPr>
          <a:xfrm>
            <a:off x="4940928" y="2357039"/>
            <a:ext cx="785747" cy="737640"/>
          </a:xfrm>
          <a:prstGeom prst="rect">
            <a:avLst/>
          </a:prstGeom>
        </p:spPr>
      </p:pic>
      <p:pic>
        <p:nvPicPr>
          <p:cNvPr id="22" name="Picture 21"/>
          <p:cNvPicPr>
            <a:picLocks noChangeAspect="1"/>
          </p:cNvPicPr>
          <p:nvPr/>
        </p:nvPicPr>
        <p:blipFill>
          <a:blip r:embed="rId4"/>
          <a:stretch>
            <a:fillRect/>
          </a:stretch>
        </p:blipFill>
        <p:spPr>
          <a:xfrm>
            <a:off x="5752596" y="2369002"/>
            <a:ext cx="785747" cy="737640"/>
          </a:xfrm>
          <a:prstGeom prst="rect">
            <a:avLst/>
          </a:prstGeom>
        </p:spPr>
      </p:pic>
      <p:pic>
        <p:nvPicPr>
          <p:cNvPr id="14" name="Picture 2" descr="http://www.cliparthut.com/clip-arts/189/unifix-cube-clip-art-189416.png"/>
          <p:cNvPicPr>
            <a:picLocks noChangeAspect="1" noChangeArrowheads="1"/>
          </p:cNvPicPr>
          <p:nvPr/>
        </p:nvPicPr>
        <p:blipFill>
          <a:blip r:embed="rId5" cstate="print"/>
          <a:srcRect/>
          <a:stretch>
            <a:fillRect/>
          </a:stretch>
        </p:blipFill>
        <p:spPr bwMode="auto">
          <a:xfrm>
            <a:off x="2650425" y="3808148"/>
            <a:ext cx="718106" cy="718106"/>
          </a:xfrm>
          <a:prstGeom prst="rect">
            <a:avLst/>
          </a:prstGeom>
          <a:noFill/>
        </p:spPr>
      </p:pic>
      <p:sp>
        <p:nvSpPr>
          <p:cNvPr id="23" name="TextBox 22"/>
          <p:cNvSpPr txBox="1"/>
          <p:nvPr/>
        </p:nvSpPr>
        <p:spPr>
          <a:xfrm>
            <a:off x="2835199" y="5330634"/>
            <a:ext cx="3453253" cy="830997"/>
          </a:xfrm>
          <a:prstGeom prst="rect">
            <a:avLst/>
          </a:prstGeom>
          <a:noFill/>
        </p:spPr>
        <p:txBody>
          <a:bodyPr wrap="none" rtlCol="0">
            <a:spAutoFit/>
          </a:bodyPr>
          <a:lstStyle/>
          <a:p>
            <a:pPr algn="ctr"/>
            <a:r>
              <a:rPr lang="en-US" sz="2400" b="1" dirty="0">
                <a:solidFill>
                  <a:srgbClr val="FF0000"/>
                </a:solidFill>
              </a:rPr>
              <a:t>Yes, the number is 7!  </a:t>
            </a:r>
          </a:p>
          <a:p>
            <a:pPr algn="ctr"/>
            <a:r>
              <a:rPr lang="en-US" sz="2400" b="1" dirty="0">
                <a:solidFill>
                  <a:srgbClr val="FF0000"/>
                </a:solidFill>
              </a:rPr>
              <a:t>Five and 2 are hiding in 7!</a:t>
            </a:r>
            <a:endParaRPr lang="en-US" sz="2800" b="1" dirty="0">
              <a:solidFill>
                <a:srgbClr val="FF0000"/>
              </a:solidFill>
            </a:endParaRPr>
          </a:p>
        </p:txBody>
      </p:sp>
      <p:pic>
        <p:nvPicPr>
          <p:cNvPr id="24" name="Picture 2" descr="http://www.cliparthut.com/clip-arts/189/unifix-cube-clip-art-189416.png"/>
          <p:cNvPicPr>
            <a:picLocks noChangeAspect="1" noChangeArrowheads="1"/>
          </p:cNvPicPr>
          <p:nvPr/>
        </p:nvPicPr>
        <p:blipFill>
          <a:blip r:embed="rId5" cstate="print"/>
          <a:srcRect/>
          <a:stretch>
            <a:fillRect/>
          </a:stretch>
        </p:blipFill>
        <p:spPr bwMode="auto">
          <a:xfrm>
            <a:off x="3417187" y="3808148"/>
            <a:ext cx="718106" cy="718106"/>
          </a:xfrm>
          <a:prstGeom prst="rect">
            <a:avLst/>
          </a:prstGeom>
          <a:noFill/>
        </p:spPr>
      </p:pic>
      <p:sp>
        <p:nvSpPr>
          <p:cNvPr id="26" name="Rectangle 25"/>
          <p:cNvSpPr/>
          <p:nvPr/>
        </p:nvSpPr>
        <p:spPr>
          <a:xfrm>
            <a:off x="2062863" y="186980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7890" name="Picture 2" descr="http://www.clipartlord.com/wp-content/uploads/2015/03/frog18.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7974" y="4541055"/>
            <a:ext cx="1901825" cy="2049430"/>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lord.com/wp-content/uploads/2015/03/frog18.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97257" y="4541055"/>
            <a:ext cx="1901824" cy="2049429"/>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6581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2084814" y="728944"/>
            <a:ext cx="5150517" cy="830997"/>
          </a:xfrm>
          <a:prstGeom prst="rect">
            <a:avLst/>
          </a:prstGeom>
          <a:noFill/>
        </p:spPr>
        <p:txBody>
          <a:bodyPr wrap="square" rtlCol="0">
            <a:spAutoFit/>
          </a:bodyPr>
          <a:lstStyle/>
          <a:p>
            <a:pPr algn="ctr"/>
            <a:r>
              <a:rPr lang="en-US" sz="2400" b="1" dirty="0"/>
              <a:t>Put your cubes all together to make a tower of 7, like this.</a:t>
            </a:r>
          </a:p>
        </p:txBody>
      </p:sp>
      <p:pic>
        <p:nvPicPr>
          <p:cNvPr id="22" name="Picture 21"/>
          <p:cNvPicPr>
            <a:picLocks noChangeAspect="1"/>
          </p:cNvPicPr>
          <p:nvPr/>
        </p:nvPicPr>
        <p:blipFill>
          <a:blip r:embed="rId3"/>
          <a:stretch>
            <a:fillRect/>
          </a:stretch>
        </p:blipFill>
        <p:spPr>
          <a:xfrm>
            <a:off x="4267200" y="4883353"/>
            <a:ext cx="785747" cy="737640"/>
          </a:xfrm>
          <a:prstGeom prst="rect">
            <a:avLst/>
          </a:prstGeom>
        </p:spPr>
      </p:pic>
      <p:sp>
        <p:nvSpPr>
          <p:cNvPr id="23" name="TextBox 22"/>
          <p:cNvSpPr txBox="1"/>
          <p:nvPr/>
        </p:nvSpPr>
        <p:spPr>
          <a:xfrm rot="503927">
            <a:off x="5469085" y="2425854"/>
            <a:ext cx="2851256" cy="1015663"/>
          </a:xfrm>
          <a:prstGeom prst="rect">
            <a:avLst/>
          </a:prstGeom>
          <a:noFill/>
        </p:spPr>
        <p:txBody>
          <a:bodyPr wrap="square" rtlCol="0">
            <a:spAutoFit/>
          </a:bodyPr>
          <a:lstStyle/>
          <a:p>
            <a:pPr algn="ctr"/>
            <a:r>
              <a:rPr lang="en-US" sz="2000" b="1" dirty="0">
                <a:solidFill>
                  <a:srgbClr val="FF0000"/>
                </a:solidFill>
              </a:rPr>
              <a:t>Do you see two little towers of 5 and 2 hiding inside?  Show me!  </a:t>
            </a:r>
          </a:p>
        </p:txBody>
      </p:sp>
      <p:pic>
        <p:nvPicPr>
          <p:cNvPr id="21" name="Picture 20"/>
          <p:cNvPicPr>
            <a:picLocks noChangeAspect="1"/>
          </p:cNvPicPr>
          <p:nvPr/>
        </p:nvPicPr>
        <p:blipFill>
          <a:blip r:embed="rId3"/>
          <a:stretch>
            <a:fillRect/>
          </a:stretch>
        </p:blipFill>
        <p:spPr>
          <a:xfrm>
            <a:off x="4248215" y="4437940"/>
            <a:ext cx="785747" cy="737640"/>
          </a:xfrm>
          <a:prstGeom prst="rect">
            <a:avLst/>
          </a:prstGeom>
        </p:spPr>
      </p:pic>
      <p:pic>
        <p:nvPicPr>
          <p:cNvPr id="20" name="Picture 19"/>
          <p:cNvPicPr>
            <a:picLocks noChangeAspect="1"/>
          </p:cNvPicPr>
          <p:nvPr/>
        </p:nvPicPr>
        <p:blipFill>
          <a:blip r:embed="rId3"/>
          <a:stretch>
            <a:fillRect/>
          </a:stretch>
        </p:blipFill>
        <p:spPr>
          <a:xfrm>
            <a:off x="4248214" y="3982735"/>
            <a:ext cx="785747" cy="737640"/>
          </a:xfrm>
          <a:prstGeom prst="rect">
            <a:avLst/>
          </a:prstGeom>
        </p:spPr>
      </p:pic>
      <p:pic>
        <p:nvPicPr>
          <p:cNvPr id="18" name="Picture 17"/>
          <p:cNvPicPr>
            <a:picLocks noChangeAspect="1"/>
          </p:cNvPicPr>
          <p:nvPr/>
        </p:nvPicPr>
        <p:blipFill>
          <a:blip r:embed="rId3"/>
          <a:stretch>
            <a:fillRect/>
          </a:stretch>
        </p:blipFill>
        <p:spPr>
          <a:xfrm>
            <a:off x="4248213" y="3498970"/>
            <a:ext cx="785747" cy="737640"/>
          </a:xfrm>
          <a:prstGeom prst="rect">
            <a:avLst/>
          </a:prstGeom>
        </p:spPr>
      </p:pic>
      <p:pic>
        <p:nvPicPr>
          <p:cNvPr id="17" name="Picture 16"/>
          <p:cNvPicPr>
            <a:picLocks noChangeAspect="1"/>
          </p:cNvPicPr>
          <p:nvPr/>
        </p:nvPicPr>
        <p:blipFill>
          <a:blip r:embed="rId3"/>
          <a:stretch>
            <a:fillRect/>
          </a:stretch>
        </p:blipFill>
        <p:spPr>
          <a:xfrm>
            <a:off x="4248212" y="3035575"/>
            <a:ext cx="785747" cy="737640"/>
          </a:xfrm>
          <a:prstGeom prst="rect">
            <a:avLst/>
          </a:prstGeom>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a:off x="4276386" y="2574633"/>
            <a:ext cx="718106" cy="718106"/>
          </a:xfrm>
          <a:prstGeom prst="rect">
            <a:avLst/>
          </a:prstGeom>
          <a:noFill/>
        </p:spPr>
      </p:pic>
      <p:pic>
        <p:nvPicPr>
          <p:cNvPr id="14" name="Picture 2" descr="http://www.cliparthut.com/clip-arts/189/unifix-cube-clip-art-189416.png"/>
          <p:cNvPicPr>
            <a:picLocks noChangeAspect="1" noChangeArrowheads="1"/>
          </p:cNvPicPr>
          <p:nvPr/>
        </p:nvPicPr>
        <p:blipFill>
          <a:blip r:embed="rId4" cstate="print"/>
          <a:srcRect/>
          <a:stretch>
            <a:fillRect/>
          </a:stretch>
        </p:blipFill>
        <p:spPr bwMode="auto">
          <a:xfrm>
            <a:off x="4267200" y="2089449"/>
            <a:ext cx="718106" cy="718106"/>
          </a:xfrm>
          <a:prstGeom prst="rect">
            <a:avLst/>
          </a:prstGeom>
          <a:noFill/>
        </p:spPr>
      </p:pic>
      <p:pic>
        <p:nvPicPr>
          <p:cNvPr id="38914" name="Picture 2" descr="https://s-media-cache-ak0.pinimg.com/236x/18/24/5d/18245d3c9756e963fa6b8123e4008b3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76940" y="4028210"/>
            <a:ext cx="1919488" cy="244792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12480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423407" y="909440"/>
            <a:ext cx="6297186" cy="1569660"/>
          </a:xfrm>
          <a:prstGeom prst="rect">
            <a:avLst/>
          </a:prstGeom>
          <a:noFill/>
        </p:spPr>
        <p:txBody>
          <a:bodyPr wrap="square" rtlCol="0">
            <a:spAutoFit/>
          </a:bodyPr>
          <a:lstStyle/>
          <a:p>
            <a:pPr algn="ctr"/>
            <a:r>
              <a:rPr lang="en-US" sz="2400" b="1" dirty="0"/>
              <a:t>Let me show you how to write the numeral 7.</a:t>
            </a:r>
          </a:p>
          <a:p>
            <a:pPr algn="ctr"/>
            <a:endParaRPr lang="en-US" sz="2400" b="1" dirty="0"/>
          </a:p>
          <a:p>
            <a:pPr algn="ctr"/>
            <a:r>
              <a:rPr lang="en-US" sz="2400" b="1" dirty="0">
                <a:solidFill>
                  <a:srgbClr val="FF0066"/>
                </a:solidFill>
              </a:rPr>
              <a:t>“Across the sky and down from heaven;          that is how we make a 7!”</a:t>
            </a:r>
          </a:p>
        </p:txBody>
      </p:sp>
      <p:pic>
        <p:nvPicPr>
          <p:cNvPr id="15"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8406" y="2856281"/>
            <a:ext cx="2447188" cy="269754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a:stretch>
            <a:fillRect/>
          </a:stretch>
        </p:blipFill>
        <p:spPr>
          <a:xfrm>
            <a:off x="460375" y="4661828"/>
            <a:ext cx="2262188" cy="1770734"/>
          </a:xfrm>
          <a:prstGeom prst="rect">
            <a:avLst/>
          </a:prstGeom>
        </p:spPr>
      </p:pic>
      <p:pic>
        <p:nvPicPr>
          <p:cNvPr id="25" name="Picture 24"/>
          <p:cNvPicPr>
            <a:picLocks noChangeAspect="1"/>
          </p:cNvPicPr>
          <p:nvPr/>
        </p:nvPicPr>
        <p:blipFill>
          <a:blip r:embed="rId4"/>
          <a:stretch>
            <a:fillRect/>
          </a:stretch>
        </p:blipFill>
        <p:spPr>
          <a:xfrm flipH="1">
            <a:off x="6400800" y="4661828"/>
            <a:ext cx="2293755" cy="1770734"/>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47437153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568019" y="1000779"/>
            <a:ext cx="6297186" cy="830997"/>
          </a:xfrm>
          <a:prstGeom prst="rect">
            <a:avLst/>
          </a:prstGeom>
          <a:noFill/>
        </p:spPr>
        <p:txBody>
          <a:bodyPr wrap="square" rtlCol="0">
            <a:spAutoFit/>
          </a:bodyPr>
          <a:lstStyle/>
          <a:p>
            <a:pPr algn="ctr"/>
            <a:r>
              <a:rPr lang="en-US" sz="2400" b="1" dirty="0"/>
              <a:t>Find the number card that shows me how      many cubes are in your tower.</a:t>
            </a:r>
            <a:endParaRPr lang="en-US" sz="2400" b="1" dirty="0">
              <a:solidFill>
                <a:srgbClr val="FF0066"/>
              </a:solidFill>
            </a:endParaRPr>
          </a:p>
        </p:txBody>
      </p:sp>
      <p:pic>
        <p:nvPicPr>
          <p:cNvPr id="2" name="Picture 1"/>
          <p:cNvPicPr>
            <a:picLocks noChangeAspect="1"/>
          </p:cNvPicPr>
          <p:nvPr/>
        </p:nvPicPr>
        <p:blipFill>
          <a:blip r:embed="rId3"/>
          <a:stretch>
            <a:fillRect/>
          </a:stretch>
        </p:blipFill>
        <p:spPr>
          <a:xfrm>
            <a:off x="3883175" y="2590800"/>
            <a:ext cx="1666875" cy="1676400"/>
          </a:xfrm>
          <a:prstGeom prst="rect">
            <a:avLst/>
          </a:prstGeom>
        </p:spPr>
      </p:pic>
      <p:pic>
        <p:nvPicPr>
          <p:cNvPr id="40962" name="Picture 2" descr="https://encrypted-tbn1.gstatic.com/images?q=tbn:ANd9GcRHoofIaGymQ6UYzNxbS0h9e3rLZOpF8X811pWCdj8PpAslg48_5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7958" y="4456042"/>
            <a:ext cx="2143125" cy="214312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s://encrypted-tbn1.gstatic.com/images?q=tbn:ANd9GcRHoofIaGymQ6UYzNxbS0h9e3rLZOpF8X811pWCdj8PpAslg48_5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29781" y="4456041"/>
            <a:ext cx="2133599"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641933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19</a:t>
            </a:r>
          </a:p>
        </p:txBody>
      </p:sp>
      <p:sp>
        <p:nvSpPr>
          <p:cNvPr id="39" name="TextBox 38"/>
          <p:cNvSpPr txBox="1"/>
          <p:nvPr/>
        </p:nvSpPr>
        <p:spPr>
          <a:xfrm>
            <a:off x="1181336" y="839743"/>
            <a:ext cx="6705126" cy="1323439"/>
          </a:xfrm>
          <a:prstGeom prst="rect">
            <a:avLst/>
          </a:prstGeom>
          <a:noFill/>
        </p:spPr>
        <p:txBody>
          <a:bodyPr wrap="square" rtlCol="0">
            <a:spAutoFit/>
          </a:bodyPr>
          <a:lstStyle/>
          <a:p>
            <a:pPr algn="ctr"/>
            <a:r>
              <a:rPr lang="en-US" sz="2000" b="1" dirty="0">
                <a:solidFill>
                  <a:srgbClr val="7030A0"/>
                </a:solidFill>
              </a:rPr>
              <a:t>Put your cubes away now.  We are going to play Show Me the Number.  When I hold up my numeral card, show me the same number with your cubes, and then on your fingers the Math Way, and then tell how many.</a:t>
            </a:r>
          </a:p>
        </p:txBody>
      </p:sp>
      <p:pic>
        <p:nvPicPr>
          <p:cNvPr id="3" name="Picture 2"/>
          <p:cNvPicPr>
            <a:picLocks noChangeAspect="1"/>
          </p:cNvPicPr>
          <p:nvPr/>
        </p:nvPicPr>
        <p:blipFill>
          <a:blip r:embed="rId3"/>
          <a:stretch>
            <a:fillRect/>
          </a:stretch>
        </p:blipFill>
        <p:spPr>
          <a:xfrm>
            <a:off x="3714749" y="2935198"/>
            <a:ext cx="1714500" cy="1724025"/>
          </a:xfrm>
          <a:prstGeom prst="rect">
            <a:avLst/>
          </a:prstGeom>
        </p:spPr>
      </p:pic>
      <p:pic>
        <p:nvPicPr>
          <p:cNvPr id="5" name="Picture 4"/>
          <p:cNvPicPr>
            <a:picLocks noChangeAspect="1"/>
          </p:cNvPicPr>
          <p:nvPr/>
        </p:nvPicPr>
        <p:blipFill>
          <a:blip r:embed="rId4"/>
          <a:stretch>
            <a:fillRect/>
          </a:stretch>
        </p:blipFill>
        <p:spPr>
          <a:xfrm>
            <a:off x="3752849" y="2959010"/>
            <a:ext cx="1638300" cy="1676400"/>
          </a:xfrm>
          <a:prstGeom prst="rect">
            <a:avLst/>
          </a:prstGeom>
        </p:spPr>
      </p:pic>
      <p:pic>
        <p:nvPicPr>
          <p:cNvPr id="2" name="Picture 1"/>
          <p:cNvPicPr>
            <a:picLocks noChangeAspect="1"/>
          </p:cNvPicPr>
          <p:nvPr/>
        </p:nvPicPr>
        <p:blipFill>
          <a:blip r:embed="rId5"/>
          <a:stretch>
            <a:fillRect/>
          </a:stretch>
        </p:blipFill>
        <p:spPr>
          <a:xfrm>
            <a:off x="3714749" y="2982822"/>
            <a:ext cx="1666875" cy="1676400"/>
          </a:xfrm>
          <a:prstGeom prst="rect">
            <a:avLst/>
          </a:prstGeom>
        </p:spPr>
      </p:pic>
      <p:pic>
        <p:nvPicPr>
          <p:cNvPr id="6" name="Picture 5"/>
          <p:cNvPicPr>
            <a:picLocks noChangeAspect="1"/>
          </p:cNvPicPr>
          <p:nvPr/>
        </p:nvPicPr>
        <p:blipFill>
          <a:blip r:embed="rId6"/>
          <a:stretch>
            <a:fillRect/>
          </a:stretch>
        </p:blipFill>
        <p:spPr>
          <a:xfrm>
            <a:off x="3714749" y="2985514"/>
            <a:ext cx="1676400" cy="1676400"/>
          </a:xfrm>
          <a:prstGeom prst="rect">
            <a:avLst/>
          </a:prstGeom>
        </p:spPr>
      </p:pic>
      <p:pic>
        <p:nvPicPr>
          <p:cNvPr id="7" name="Picture 6"/>
          <p:cNvPicPr>
            <a:picLocks noChangeAspect="1"/>
          </p:cNvPicPr>
          <p:nvPr/>
        </p:nvPicPr>
        <p:blipFill>
          <a:blip r:embed="rId7"/>
          <a:stretch>
            <a:fillRect/>
          </a:stretch>
        </p:blipFill>
        <p:spPr>
          <a:xfrm>
            <a:off x="3724274" y="2972367"/>
            <a:ext cx="1676400" cy="1685925"/>
          </a:xfrm>
          <a:prstGeom prst="rect">
            <a:avLst/>
          </a:prstGeom>
        </p:spPr>
      </p:pic>
      <p:pic>
        <p:nvPicPr>
          <p:cNvPr id="8" name="Picture 7"/>
          <p:cNvPicPr>
            <a:picLocks noChangeAspect="1"/>
          </p:cNvPicPr>
          <p:nvPr/>
        </p:nvPicPr>
        <p:blipFill>
          <a:blip r:embed="rId8"/>
          <a:stretch>
            <a:fillRect/>
          </a:stretch>
        </p:blipFill>
        <p:spPr>
          <a:xfrm>
            <a:off x="3771899" y="2998043"/>
            <a:ext cx="1657350" cy="1657350"/>
          </a:xfrm>
          <a:prstGeom prst="rect">
            <a:avLst/>
          </a:prstGeom>
        </p:spPr>
      </p:pic>
      <p:pic>
        <p:nvPicPr>
          <p:cNvPr id="9" name="Picture 8"/>
          <p:cNvPicPr>
            <a:picLocks noChangeAspect="1"/>
          </p:cNvPicPr>
          <p:nvPr/>
        </p:nvPicPr>
        <p:blipFill>
          <a:blip r:embed="rId9"/>
          <a:stretch>
            <a:fillRect/>
          </a:stretch>
        </p:blipFill>
        <p:spPr>
          <a:xfrm>
            <a:off x="3757611" y="2968535"/>
            <a:ext cx="1685925" cy="1666875"/>
          </a:xfrm>
          <a:prstGeom prst="rect">
            <a:avLst/>
          </a:prstGeom>
        </p:spPr>
      </p:pic>
      <p:pic>
        <p:nvPicPr>
          <p:cNvPr id="10" name="Picture 9"/>
          <p:cNvPicPr>
            <a:picLocks noChangeAspect="1"/>
          </p:cNvPicPr>
          <p:nvPr/>
        </p:nvPicPr>
        <p:blipFill>
          <a:blip r:embed="rId10"/>
          <a:stretch>
            <a:fillRect/>
          </a:stretch>
        </p:blipFill>
        <p:spPr>
          <a:xfrm>
            <a:off x="3743324" y="2945653"/>
            <a:ext cx="1676400" cy="1676400"/>
          </a:xfrm>
          <a:prstGeom prst="rect">
            <a:avLst/>
          </a:prstGeom>
        </p:spPr>
      </p:pic>
      <p:pic>
        <p:nvPicPr>
          <p:cNvPr id="11" name="Picture 10"/>
          <p:cNvPicPr>
            <a:picLocks noChangeAspect="1"/>
          </p:cNvPicPr>
          <p:nvPr/>
        </p:nvPicPr>
        <p:blipFill>
          <a:blip r:embed="rId11"/>
          <a:stretch>
            <a:fillRect/>
          </a:stretch>
        </p:blipFill>
        <p:spPr>
          <a:xfrm>
            <a:off x="3707914" y="2926603"/>
            <a:ext cx="1695450" cy="1695450"/>
          </a:xfrm>
          <a:prstGeom prst="rect">
            <a:avLst/>
          </a:prstGeom>
        </p:spPr>
      </p:pic>
      <p:pic>
        <p:nvPicPr>
          <p:cNvPr id="13" name="Picture 12"/>
          <p:cNvPicPr>
            <a:picLocks noChangeAspect="1"/>
          </p:cNvPicPr>
          <p:nvPr/>
        </p:nvPicPr>
        <p:blipFill>
          <a:blip r:embed="rId12"/>
          <a:stretch>
            <a:fillRect/>
          </a:stretch>
        </p:blipFill>
        <p:spPr>
          <a:xfrm>
            <a:off x="3700462" y="2932296"/>
            <a:ext cx="1666875" cy="1657350"/>
          </a:xfrm>
          <a:prstGeom prst="rect">
            <a:avLst/>
          </a:prstGeom>
        </p:spPr>
      </p:pic>
      <p:pic>
        <p:nvPicPr>
          <p:cNvPr id="41986" name="Picture 2" descr="https://przedszkole-boguchwala.edupage.org/files/monsta7.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24540" y="4114800"/>
            <a:ext cx="2058850" cy="232964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przedszkole-boguchwala.edupage.org/files/monsta7.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712983" y="4114800"/>
            <a:ext cx="2058850" cy="2329647"/>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15133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3"/>
                                        </p:tgtEl>
                                        <p:attrNameLst>
                                          <p:attrName>style.visibility</p:attrName>
                                        </p:attrNameLst>
                                      </p:cBhvr>
                                      <p:to>
                                        <p:strVal val="hidden"/>
                                      </p:to>
                                    </p:set>
                                  </p:childTnLst>
                                </p:cTn>
                              </p:par>
                              <p:par>
                                <p:cTn id="25" presetID="26"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80">
                                          <p:stCondLst>
                                            <p:cond delay="0"/>
                                          </p:stCondLst>
                                        </p:cTn>
                                        <p:tgtEl>
                                          <p:spTgt spid="5"/>
                                        </p:tgtEl>
                                      </p:cBhvr>
                                    </p:animEffect>
                                    <p:anim calcmode="lin" valueType="num">
                                      <p:cBhvr>
                                        <p:cTn id="2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3" dur="26">
                                          <p:stCondLst>
                                            <p:cond delay="650"/>
                                          </p:stCondLst>
                                        </p:cTn>
                                        <p:tgtEl>
                                          <p:spTgt spid="5"/>
                                        </p:tgtEl>
                                      </p:cBhvr>
                                      <p:to x="100000" y="60000"/>
                                    </p:animScale>
                                    <p:animScale>
                                      <p:cBhvr>
                                        <p:cTn id="34" dur="166" decel="50000">
                                          <p:stCondLst>
                                            <p:cond delay="676"/>
                                          </p:stCondLst>
                                        </p:cTn>
                                        <p:tgtEl>
                                          <p:spTgt spid="5"/>
                                        </p:tgtEl>
                                      </p:cBhvr>
                                      <p:to x="100000" y="100000"/>
                                    </p:animScale>
                                    <p:animScale>
                                      <p:cBhvr>
                                        <p:cTn id="35" dur="26">
                                          <p:stCondLst>
                                            <p:cond delay="1312"/>
                                          </p:stCondLst>
                                        </p:cTn>
                                        <p:tgtEl>
                                          <p:spTgt spid="5"/>
                                        </p:tgtEl>
                                      </p:cBhvr>
                                      <p:to x="100000" y="80000"/>
                                    </p:animScale>
                                    <p:animScale>
                                      <p:cBhvr>
                                        <p:cTn id="36" dur="166" decel="50000">
                                          <p:stCondLst>
                                            <p:cond delay="1338"/>
                                          </p:stCondLst>
                                        </p:cTn>
                                        <p:tgtEl>
                                          <p:spTgt spid="5"/>
                                        </p:tgtEl>
                                      </p:cBhvr>
                                      <p:to x="100000" y="100000"/>
                                    </p:animScale>
                                    <p:animScale>
                                      <p:cBhvr>
                                        <p:cTn id="37" dur="26">
                                          <p:stCondLst>
                                            <p:cond delay="1642"/>
                                          </p:stCondLst>
                                        </p:cTn>
                                        <p:tgtEl>
                                          <p:spTgt spid="5"/>
                                        </p:tgtEl>
                                      </p:cBhvr>
                                      <p:to x="100000" y="90000"/>
                                    </p:animScale>
                                    <p:animScale>
                                      <p:cBhvr>
                                        <p:cTn id="38" dur="166" decel="50000">
                                          <p:stCondLst>
                                            <p:cond delay="1668"/>
                                          </p:stCondLst>
                                        </p:cTn>
                                        <p:tgtEl>
                                          <p:spTgt spid="5"/>
                                        </p:tgtEl>
                                      </p:cBhvr>
                                      <p:to x="100000" y="100000"/>
                                    </p:animScale>
                                    <p:animScale>
                                      <p:cBhvr>
                                        <p:cTn id="39" dur="26">
                                          <p:stCondLst>
                                            <p:cond delay="1808"/>
                                          </p:stCondLst>
                                        </p:cTn>
                                        <p:tgtEl>
                                          <p:spTgt spid="5"/>
                                        </p:tgtEl>
                                      </p:cBhvr>
                                      <p:to x="100000" y="95000"/>
                                    </p:animScale>
                                    <p:animScale>
                                      <p:cBhvr>
                                        <p:cTn id="40" dur="166" decel="50000">
                                          <p:stCondLst>
                                            <p:cond delay="1834"/>
                                          </p:stCondLst>
                                        </p:cTn>
                                        <p:tgtEl>
                                          <p:spTgt spid="5"/>
                                        </p:tgtEl>
                                      </p:cBhvr>
                                      <p:to x="100000" y="100000"/>
                                    </p:animScale>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5"/>
                                        </p:tgtEl>
                                        <p:attrNameLst>
                                          <p:attrName>style.visibility</p:attrName>
                                        </p:attrNameLst>
                                      </p:cBhvr>
                                      <p:to>
                                        <p:strVal val="hidden"/>
                                      </p:to>
                                    </p:set>
                                  </p:childTnLst>
                                </p:cTn>
                              </p:par>
                              <p:par>
                                <p:cTn id="45" presetID="26" presetClass="entr" presetSubtype="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80">
                                          <p:stCondLst>
                                            <p:cond delay="0"/>
                                          </p:stCondLst>
                                        </p:cTn>
                                        <p:tgtEl>
                                          <p:spTgt spid="2"/>
                                        </p:tgtEl>
                                      </p:cBhvr>
                                    </p:animEffect>
                                    <p:anim calcmode="lin" valueType="num">
                                      <p:cBhvr>
                                        <p:cTn id="4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53" dur="26">
                                          <p:stCondLst>
                                            <p:cond delay="650"/>
                                          </p:stCondLst>
                                        </p:cTn>
                                        <p:tgtEl>
                                          <p:spTgt spid="2"/>
                                        </p:tgtEl>
                                      </p:cBhvr>
                                      <p:to x="100000" y="60000"/>
                                    </p:animScale>
                                    <p:animScale>
                                      <p:cBhvr>
                                        <p:cTn id="54" dur="166" decel="50000">
                                          <p:stCondLst>
                                            <p:cond delay="676"/>
                                          </p:stCondLst>
                                        </p:cTn>
                                        <p:tgtEl>
                                          <p:spTgt spid="2"/>
                                        </p:tgtEl>
                                      </p:cBhvr>
                                      <p:to x="100000" y="100000"/>
                                    </p:animScale>
                                    <p:animScale>
                                      <p:cBhvr>
                                        <p:cTn id="55" dur="26">
                                          <p:stCondLst>
                                            <p:cond delay="1312"/>
                                          </p:stCondLst>
                                        </p:cTn>
                                        <p:tgtEl>
                                          <p:spTgt spid="2"/>
                                        </p:tgtEl>
                                      </p:cBhvr>
                                      <p:to x="100000" y="80000"/>
                                    </p:animScale>
                                    <p:animScale>
                                      <p:cBhvr>
                                        <p:cTn id="56" dur="166" decel="50000">
                                          <p:stCondLst>
                                            <p:cond delay="1338"/>
                                          </p:stCondLst>
                                        </p:cTn>
                                        <p:tgtEl>
                                          <p:spTgt spid="2"/>
                                        </p:tgtEl>
                                      </p:cBhvr>
                                      <p:to x="100000" y="100000"/>
                                    </p:animScale>
                                    <p:animScale>
                                      <p:cBhvr>
                                        <p:cTn id="57" dur="26">
                                          <p:stCondLst>
                                            <p:cond delay="1642"/>
                                          </p:stCondLst>
                                        </p:cTn>
                                        <p:tgtEl>
                                          <p:spTgt spid="2"/>
                                        </p:tgtEl>
                                      </p:cBhvr>
                                      <p:to x="100000" y="90000"/>
                                    </p:animScale>
                                    <p:animScale>
                                      <p:cBhvr>
                                        <p:cTn id="58" dur="166" decel="50000">
                                          <p:stCondLst>
                                            <p:cond delay="1668"/>
                                          </p:stCondLst>
                                        </p:cTn>
                                        <p:tgtEl>
                                          <p:spTgt spid="2"/>
                                        </p:tgtEl>
                                      </p:cBhvr>
                                      <p:to x="100000" y="100000"/>
                                    </p:animScale>
                                    <p:animScale>
                                      <p:cBhvr>
                                        <p:cTn id="59" dur="26">
                                          <p:stCondLst>
                                            <p:cond delay="1808"/>
                                          </p:stCondLst>
                                        </p:cTn>
                                        <p:tgtEl>
                                          <p:spTgt spid="2"/>
                                        </p:tgtEl>
                                      </p:cBhvr>
                                      <p:to x="100000" y="95000"/>
                                    </p:animScale>
                                    <p:animScale>
                                      <p:cBhvr>
                                        <p:cTn id="60" dur="166" decel="50000">
                                          <p:stCondLst>
                                            <p:cond delay="1834"/>
                                          </p:stCondLst>
                                        </p:cTn>
                                        <p:tgtEl>
                                          <p:spTgt spid="2"/>
                                        </p:tgtEl>
                                      </p:cBhvr>
                                      <p:to x="100000" y="100000"/>
                                    </p:animScale>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2"/>
                                        </p:tgtEl>
                                        <p:attrNameLst>
                                          <p:attrName>style.visibility</p:attrName>
                                        </p:attrNameLst>
                                      </p:cBhvr>
                                      <p:to>
                                        <p:strVal val="hidden"/>
                                      </p:to>
                                    </p:set>
                                  </p:childTnLst>
                                </p:cTn>
                              </p:par>
                              <p:par>
                                <p:cTn id="65" presetID="26" presetClass="entr" presetSubtype="0" fill="hold"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80">
                                          <p:stCondLst>
                                            <p:cond delay="0"/>
                                          </p:stCondLst>
                                        </p:cTn>
                                        <p:tgtEl>
                                          <p:spTgt spid="6"/>
                                        </p:tgtEl>
                                      </p:cBhvr>
                                    </p:animEffect>
                                    <p:anim calcmode="lin" valueType="num">
                                      <p:cBhvr>
                                        <p:cTn id="6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73" dur="26">
                                          <p:stCondLst>
                                            <p:cond delay="650"/>
                                          </p:stCondLst>
                                        </p:cTn>
                                        <p:tgtEl>
                                          <p:spTgt spid="6"/>
                                        </p:tgtEl>
                                      </p:cBhvr>
                                      <p:to x="100000" y="60000"/>
                                    </p:animScale>
                                    <p:animScale>
                                      <p:cBhvr>
                                        <p:cTn id="74" dur="166" decel="50000">
                                          <p:stCondLst>
                                            <p:cond delay="676"/>
                                          </p:stCondLst>
                                        </p:cTn>
                                        <p:tgtEl>
                                          <p:spTgt spid="6"/>
                                        </p:tgtEl>
                                      </p:cBhvr>
                                      <p:to x="100000" y="100000"/>
                                    </p:animScale>
                                    <p:animScale>
                                      <p:cBhvr>
                                        <p:cTn id="75" dur="26">
                                          <p:stCondLst>
                                            <p:cond delay="1312"/>
                                          </p:stCondLst>
                                        </p:cTn>
                                        <p:tgtEl>
                                          <p:spTgt spid="6"/>
                                        </p:tgtEl>
                                      </p:cBhvr>
                                      <p:to x="100000" y="80000"/>
                                    </p:animScale>
                                    <p:animScale>
                                      <p:cBhvr>
                                        <p:cTn id="76" dur="166" decel="50000">
                                          <p:stCondLst>
                                            <p:cond delay="1338"/>
                                          </p:stCondLst>
                                        </p:cTn>
                                        <p:tgtEl>
                                          <p:spTgt spid="6"/>
                                        </p:tgtEl>
                                      </p:cBhvr>
                                      <p:to x="100000" y="100000"/>
                                    </p:animScale>
                                    <p:animScale>
                                      <p:cBhvr>
                                        <p:cTn id="77" dur="26">
                                          <p:stCondLst>
                                            <p:cond delay="1642"/>
                                          </p:stCondLst>
                                        </p:cTn>
                                        <p:tgtEl>
                                          <p:spTgt spid="6"/>
                                        </p:tgtEl>
                                      </p:cBhvr>
                                      <p:to x="100000" y="90000"/>
                                    </p:animScale>
                                    <p:animScale>
                                      <p:cBhvr>
                                        <p:cTn id="78" dur="166" decel="50000">
                                          <p:stCondLst>
                                            <p:cond delay="1668"/>
                                          </p:stCondLst>
                                        </p:cTn>
                                        <p:tgtEl>
                                          <p:spTgt spid="6"/>
                                        </p:tgtEl>
                                      </p:cBhvr>
                                      <p:to x="100000" y="100000"/>
                                    </p:animScale>
                                    <p:animScale>
                                      <p:cBhvr>
                                        <p:cTn id="79" dur="26">
                                          <p:stCondLst>
                                            <p:cond delay="1808"/>
                                          </p:stCondLst>
                                        </p:cTn>
                                        <p:tgtEl>
                                          <p:spTgt spid="6"/>
                                        </p:tgtEl>
                                      </p:cBhvr>
                                      <p:to x="100000" y="95000"/>
                                    </p:animScale>
                                    <p:animScale>
                                      <p:cBhvr>
                                        <p:cTn id="80" dur="166" decel="50000">
                                          <p:stCondLst>
                                            <p:cond delay="1834"/>
                                          </p:stCondLst>
                                        </p:cTn>
                                        <p:tgtEl>
                                          <p:spTgt spid="6"/>
                                        </p:tgtEl>
                                      </p:cBhvr>
                                      <p:to x="100000" y="100000"/>
                                    </p:animScale>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6"/>
                                        </p:tgtEl>
                                        <p:attrNameLst>
                                          <p:attrName>style.visibility</p:attrName>
                                        </p:attrNameLst>
                                      </p:cBhvr>
                                      <p:to>
                                        <p:strVal val="hidden"/>
                                      </p:to>
                                    </p:set>
                                  </p:childTnLst>
                                </p:cTn>
                              </p:par>
                              <p:par>
                                <p:cTn id="85" presetID="26" presetClass="entr" presetSubtype="0" fill="hold" nodeType="with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down)">
                                      <p:cBhvr>
                                        <p:cTn id="87" dur="580">
                                          <p:stCondLst>
                                            <p:cond delay="0"/>
                                          </p:stCondLst>
                                        </p:cTn>
                                        <p:tgtEl>
                                          <p:spTgt spid="7"/>
                                        </p:tgtEl>
                                      </p:cBhvr>
                                    </p:animEffect>
                                    <p:anim calcmode="lin" valueType="num">
                                      <p:cBhvr>
                                        <p:cTn id="8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93" dur="26">
                                          <p:stCondLst>
                                            <p:cond delay="650"/>
                                          </p:stCondLst>
                                        </p:cTn>
                                        <p:tgtEl>
                                          <p:spTgt spid="7"/>
                                        </p:tgtEl>
                                      </p:cBhvr>
                                      <p:to x="100000" y="60000"/>
                                    </p:animScale>
                                    <p:animScale>
                                      <p:cBhvr>
                                        <p:cTn id="94" dur="166" decel="50000">
                                          <p:stCondLst>
                                            <p:cond delay="676"/>
                                          </p:stCondLst>
                                        </p:cTn>
                                        <p:tgtEl>
                                          <p:spTgt spid="7"/>
                                        </p:tgtEl>
                                      </p:cBhvr>
                                      <p:to x="100000" y="100000"/>
                                    </p:animScale>
                                    <p:animScale>
                                      <p:cBhvr>
                                        <p:cTn id="95" dur="26">
                                          <p:stCondLst>
                                            <p:cond delay="1312"/>
                                          </p:stCondLst>
                                        </p:cTn>
                                        <p:tgtEl>
                                          <p:spTgt spid="7"/>
                                        </p:tgtEl>
                                      </p:cBhvr>
                                      <p:to x="100000" y="80000"/>
                                    </p:animScale>
                                    <p:animScale>
                                      <p:cBhvr>
                                        <p:cTn id="96" dur="166" decel="50000">
                                          <p:stCondLst>
                                            <p:cond delay="1338"/>
                                          </p:stCondLst>
                                        </p:cTn>
                                        <p:tgtEl>
                                          <p:spTgt spid="7"/>
                                        </p:tgtEl>
                                      </p:cBhvr>
                                      <p:to x="100000" y="100000"/>
                                    </p:animScale>
                                    <p:animScale>
                                      <p:cBhvr>
                                        <p:cTn id="97" dur="26">
                                          <p:stCondLst>
                                            <p:cond delay="1642"/>
                                          </p:stCondLst>
                                        </p:cTn>
                                        <p:tgtEl>
                                          <p:spTgt spid="7"/>
                                        </p:tgtEl>
                                      </p:cBhvr>
                                      <p:to x="100000" y="90000"/>
                                    </p:animScale>
                                    <p:animScale>
                                      <p:cBhvr>
                                        <p:cTn id="98" dur="166" decel="50000">
                                          <p:stCondLst>
                                            <p:cond delay="1668"/>
                                          </p:stCondLst>
                                        </p:cTn>
                                        <p:tgtEl>
                                          <p:spTgt spid="7"/>
                                        </p:tgtEl>
                                      </p:cBhvr>
                                      <p:to x="100000" y="100000"/>
                                    </p:animScale>
                                    <p:animScale>
                                      <p:cBhvr>
                                        <p:cTn id="99" dur="26">
                                          <p:stCondLst>
                                            <p:cond delay="1808"/>
                                          </p:stCondLst>
                                        </p:cTn>
                                        <p:tgtEl>
                                          <p:spTgt spid="7"/>
                                        </p:tgtEl>
                                      </p:cBhvr>
                                      <p:to x="100000" y="95000"/>
                                    </p:animScale>
                                    <p:animScale>
                                      <p:cBhvr>
                                        <p:cTn id="100" dur="166" decel="50000">
                                          <p:stCondLst>
                                            <p:cond delay="1834"/>
                                          </p:stCondLst>
                                        </p:cTn>
                                        <p:tgtEl>
                                          <p:spTgt spid="7"/>
                                        </p:tgtEl>
                                      </p:cBhvr>
                                      <p:to x="100000" y="100000"/>
                                    </p:animScale>
                                  </p:childTnLst>
                                </p:cTn>
                              </p:par>
                            </p:childTnLst>
                          </p:cTn>
                        </p:par>
                      </p:childTnLst>
                    </p:cTn>
                  </p:par>
                  <p:par>
                    <p:cTn id="101" fill="hold">
                      <p:stCondLst>
                        <p:cond delay="indefinite"/>
                      </p:stCondLst>
                      <p:childTnLst>
                        <p:par>
                          <p:cTn id="102" fill="hold">
                            <p:stCondLst>
                              <p:cond delay="0"/>
                            </p:stCondLst>
                            <p:childTnLst>
                              <p:par>
                                <p:cTn id="103" presetID="1" presetClass="exit" presetSubtype="0" fill="hold" nodeType="clickEffect">
                                  <p:stCondLst>
                                    <p:cond delay="0"/>
                                  </p:stCondLst>
                                  <p:childTnLst>
                                    <p:set>
                                      <p:cBhvr>
                                        <p:cTn id="104" dur="1" fill="hold">
                                          <p:stCondLst>
                                            <p:cond delay="0"/>
                                          </p:stCondLst>
                                        </p:cTn>
                                        <p:tgtEl>
                                          <p:spTgt spid="7"/>
                                        </p:tgtEl>
                                        <p:attrNameLst>
                                          <p:attrName>style.visibility</p:attrName>
                                        </p:attrNameLst>
                                      </p:cBhvr>
                                      <p:to>
                                        <p:strVal val="hidden"/>
                                      </p:to>
                                    </p:set>
                                  </p:childTnLst>
                                </p:cTn>
                              </p:par>
                              <p:par>
                                <p:cTn id="105" presetID="26" presetClass="entr" presetSubtype="0" fill="hold" nodeType="withEffect">
                                  <p:stCondLst>
                                    <p:cond delay="0"/>
                                  </p:stCondLst>
                                  <p:childTnLst>
                                    <p:set>
                                      <p:cBhvr>
                                        <p:cTn id="106" dur="1" fill="hold">
                                          <p:stCondLst>
                                            <p:cond delay="0"/>
                                          </p:stCondLst>
                                        </p:cTn>
                                        <p:tgtEl>
                                          <p:spTgt spid="8"/>
                                        </p:tgtEl>
                                        <p:attrNameLst>
                                          <p:attrName>style.visibility</p:attrName>
                                        </p:attrNameLst>
                                      </p:cBhvr>
                                      <p:to>
                                        <p:strVal val="visible"/>
                                      </p:to>
                                    </p:set>
                                    <p:animEffect transition="in" filter="wipe(down)">
                                      <p:cBhvr>
                                        <p:cTn id="107" dur="580">
                                          <p:stCondLst>
                                            <p:cond delay="0"/>
                                          </p:stCondLst>
                                        </p:cTn>
                                        <p:tgtEl>
                                          <p:spTgt spid="8"/>
                                        </p:tgtEl>
                                      </p:cBhvr>
                                    </p:animEffect>
                                    <p:anim calcmode="lin" valueType="num">
                                      <p:cBhvr>
                                        <p:cTn id="10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10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13" dur="26">
                                          <p:stCondLst>
                                            <p:cond delay="650"/>
                                          </p:stCondLst>
                                        </p:cTn>
                                        <p:tgtEl>
                                          <p:spTgt spid="8"/>
                                        </p:tgtEl>
                                      </p:cBhvr>
                                      <p:to x="100000" y="60000"/>
                                    </p:animScale>
                                    <p:animScale>
                                      <p:cBhvr>
                                        <p:cTn id="114" dur="166" decel="50000">
                                          <p:stCondLst>
                                            <p:cond delay="676"/>
                                          </p:stCondLst>
                                        </p:cTn>
                                        <p:tgtEl>
                                          <p:spTgt spid="8"/>
                                        </p:tgtEl>
                                      </p:cBhvr>
                                      <p:to x="100000" y="100000"/>
                                    </p:animScale>
                                    <p:animScale>
                                      <p:cBhvr>
                                        <p:cTn id="115" dur="26">
                                          <p:stCondLst>
                                            <p:cond delay="1312"/>
                                          </p:stCondLst>
                                        </p:cTn>
                                        <p:tgtEl>
                                          <p:spTgt spid="8"/>
                                        </p:tgtEl>
                                      </p:cBhvr>
                                      <p:to x="100000" y="80000"/>
                                    </p:animScale>
                                    <p:animScale>
                                      <p:cBhvr>
                                        <p:cTn id="116" dur="166" decel="50000">
                                          <p:stCondLst>
                                            <p:cond delay="1338"/>
                                          </p:stCondLst>
                                        </p:cTn>
                                        <p:tgtEl>
                                          <p:spTgt spid="8"/>
                                        </p:tgtEl>
                                      </p:cBhvr>
                                      <p:to x="100000" y="100000"/>
                                    </p:animScale>
                                    <p:animScale>
                                      <p:cBhvr>
                                        <p:cTn id="117" dur="26">
                                          <p:stCondLst>
                                            <p:cond delay="1642"/>
                                          </p:stCondLst>
                                        </p:cTn>
                                        <p:tgtEl>
                                          <p:spTgt spid="8"/>
                                        </p:tgtEl>
                                      </p:cBhvr>
                                      <p:to x="100000" y="90000"/>
                                    </p:animScale>
                                    <p:animScale>
                                      <p:cBhvr>
                                        <p:cTn id="118" dur="166" decel="50000">
                                          <p:stCondLst>
                                            <p:cond delay="1668"/>
                                          </p:stCondLst>
                                        </p:cTn>
                                        <p:tgtEl>
                                          <p:spTgt spid="8"/>
                                        </p:tgtEl>
                                      </p:cBhvr>
                                      <p:to x="100000" y="100000"/>
                                    </p:animScale>
                                    <p:animScale>
                                      <p:cBhvr>
                                        <p:cTn id="119" dur="26">
                                          <p:stCondLst>
                                            <p:cond delay="1808"/>
                                          </p:stCondLst>
                                        </p:cTn>
                                        <p:tgtEl>
                                          <p:spTgt spid="8"/>
                                        </p:tgtEl>
                                      </p:cBhvr>
                                      <p:to x="100000" y="95000"/>
                                    </p:animScale>
                                    <p:animScale>
                                      <p:cBhvr>
                                        <p:cTn id="120" dur="166" decel="50000">
                                          <p:stCondLst>
                                            <p:cond delay="1834"/>
                                          </p:stCondLst>
                                        </p:cTn>
                                        <p:tgtEl>
                                          <p:spTgt spid="8"/>
                                        </p:tgtEl>
                                      </p:cBhvr>
                                      <p:to x="100000" y="100000"/>
                                    </p:animScale>
                                  </p:childTnLst>
                                </p:cTn>
                              </p:par>
                            </p:childTnLst>
                          </p:cTn>
                        </p:par>
                      </p:childTnLst>
                    </p:cTn>
                  </p:par>
                  <p:par>
                    <p:cTn id="121" fill="hold">
                      <p:stCondLst>
                        <p:cond delay="indefinite"/>
                      </p:stCondLst>
                      <p:childTnLst>
                        <p:par>
                          <p:cTn id="122" fill="hold">
                            <p:stCondLst>
                              <p:cond delay="0"/>
                            </p:stCondLst>
                            <p:childTnLst>
                              <p:par>
                                <p:cTn id="123" presetID="1" presetClass="exit" presetSubtype="0" fill="hold" nodeType="clickEffect">
                                  <p:stCondLst>
                                    <p:cond delay="0"/>
                                  </p:stCondLst>
                                  <p:childTnLst>
                                    <p:set>
                                      <p:cBhvr>
                                        <p:cTn id="124" dur="1" fill="hold">
                                          <p:stCondLst>
                                            <p:cond delay="0"/>
                                          </p:stCondLst>
                                        </p:cTn>
                                        <p:tgtEl>
                                          <p:spTgt spid="8"/>
                                        </p:tgtEl>
                                        <p:attrNameLst>
                                          <p:attrName>style.visibility</p:attrName>
                                        </p:attrNameLst>
                                      </p:cBhvr>
                                      <p:to>
                                        <p:strVal val="hidden"/>
                                      </p:to>
                                    </p:set>
                                  </p:childTnLst>
                                </p:cTn>
                              </p:par>
                              <p:par>
                                <p:cTn id="125" presetID="26" presetClass="entr" presetSubtype="0" fill="hold" nodeType="with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wipe(down)">
                                      <p:cBhvr>
                                        <p:cTn id="127" dur="580">
                                          <p:stCondLst>
                                            <p:cond delay="0"/>
                                          </p:stCondLst>
                                        </p:cTn>
                                        <p:tgtEl>
                                          <p:spTgt spid="9"/>
                                        </p:tgtEl>
                                      </p:cBhvr>
                                    </p:animEffect>
                                    <p:anim calcmode="lin" valueType="num">
                                      <p:cBhvr>
                                        <p:cTn id="12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2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3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3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3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3" dur="26">
                                          <p:stCondLst>
                                            <p:cond delay="650"/>
                                          </p:stCondLst>
                                        </p:cTn>
                                        <p:tgtEl>
                                          <p:spTgt spid="9"/>
                                        </p:tgtEl>
                                      </p:cBhvr>
                                      <p:to x="100000" y="60000"/>
                                    </p:animScale>
                                    <p:animScale>
                                      <p:cBhvr>
                                        <p:cTn id="134" dur="166" decel="50000">
                                          <p:stCondLst>
                                            <p:cond delay="676"/>
                                          </p:stCondLst>
                                        </p:cTn>
                                        <p:tgtEl>
                                          <p:spTgt spid="9"/>
                                        </p:tgtEl>
                                      </p:cBhvr>
                                      <p:to x="100000" y="100000"/>
                                    </p:animScale>
                                    <p:animScale>
                                      <p:cBhvr>
                                        <p:cTn id="135" dur="26">
                                          <p:stCondLst>
                                            <p:cond delay="1312"/>
                                          </p:stCondLst>
                                        </p:cTn>
                                        <p:tgtEl>
                                          <p:spTgt spid="9"/>
                                        </p:tgtEl>
                                      </p:cBhvr>
                                      <p:to x="100000" y="80000"/>
                                    </p:animScale>
                                    <p:animScale>
                                      <p:cBhvr>
                                        <p:cTn id="136" dur="166" decel="50000">
                                          <p:stCondLst>
                                            <p:cond delay="1338"/>
                                          </p:stCondLst>
                                        </p:cTn>
                                        <p:tgtEl>
                                          <p:spTgt spid="9"/>
                                        </p:tgtEl>
                                      </p:cBhvr>
                                      <p:to x="100000" y="100000"/>
                                    </p:animScale>
                                    <p:animScale>
                                      <p:cBhvr>
                                        <p:cTn id="137" dur="26">
                                          <p:stCondLst>
                                            <p:cond delay="1642"/>
                                          </p:stCondLst>
                                        </p:cTn>
                                        <p:tgtEl>
                                          <p:spTgt spid="9"/>
                                        </p:tgtEl>
                                      </p:cBhvr>
                                      <p:to x="100000" y="90000"/>
                                    </p:animScale>
                                    <p:animScale>
                                      <p:cBhvr>
                                        <p:cTn id="138" dur="166" decel="50000">
                                          <p:stCondLst>
                                            <p:cond delay="1668"/>
                                          </p:stCondLst>
                                        </p:cTn>
                                        <p:tgtEl>
                                          <p:spTgt spid="9"/>
                                        </p:tgtEl>
                                      </p:cBhvr>
                                      <p:to x="100000" y="100000"/>
                                    </p:animScale>
                                    <p:animScale>
                                      <p:cBhvr>
                                        <p:cTn id="139" dur="26">
                                          <p:stCondLst>
                                            <p:cond delay="1808"/>
                                          </p:stCondLst>
                                        </p:cTn>
                                        <p:tgtEl>
                                          <p:spTgt spid="9"/>
                                        </p:tgtEl>
                                      </p:cBhvr>
                                      <p:to x="100000" y="95000"/>
                                    </p:animScale>
                                    <p:animScale>
                                      <p:cBhvr>
                                        <p:cTn id="140" dur="166" decel="50000">
                                          <p:stCondLst>
                                            <p:cond delay="1834"/>
                                          </p:stCondLst>
                                        </p:cTn>
                                        <p:tgtEl>
                                          <p:spTgt spid="9"/>
                                        </p:tgtEl>
                                      </p:cBhvr>
                                      <p:to x="100000" y="100000"/>
                                    </p:animScale>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
                                        </p:tgtEl>
                                        <p:attrNameLst>
                                          <p:attrName>style.visibility</p:attrName>
                                        </p:attrNameLst>
                                      </p:cBhvr>
                                      <p:to>
                                        <p:strVal val="hidden"/>
                                      </p:to>
                                    </p:set>
                                  </p:childTnLst>
                                </p:cTn>
                              </p:par>
                              <p:par>
                                <p:cTn id="145" presetID="26" presetClass="entr" presetSubtype="0" fill="hold" nodeType="withEffect">
                                  <p:stCondLst>
                                    <p:cond delay="0"/>
                                  </p:stCondLst>
                                  <p:childTnLst>
                                    <p:set>
                                      <p:cBhvr>
                                        <p:cTn id="146" dur="1" fill="hold">
                                          <p:stCondLst>
                                            <p:cond delay="0"/>
                                          </p:stCondLst>
                                        </p:cTn>
                                        <p:tgtEl>
                                          <p:spTgt spid="10"/>
                                        </p:tgtEl>
                                        <p:attrNameLst>
                                          <p:attrName>style.visibility</p:attrName>
                                        </p:attrNameLst>
                                      </p:cBhvr>
                                      <p:to>
                                        <p:strVal val="visible"/>
                                      </p:to>
                                    </p:set>
                                    <p:animEffect transition="in" filter="wipe(down)">
                                      <p:cBhvr>
                                        <p:cTn id="147" dur="580">
                                          <p:stCondLst>
                                            <p:cond delay="0"/>
                                          </p:stCondLst>
                                        </p:cTn>
                                        <p:tgtEl>
                                          <p:spTgt spid="10"/>
                                        </p:tgtEl>
                                      </p:cBhvr>
                                    </p:animEffect>
                                    <p:anim calcmode="lin" valueType="num">
                                      <p:cBhvr>
                                        <p:cTn id="148"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153" dur="26">
                                          <p:stCondLst>
                                            <p:cond delay="650"/>
                                          </p:stCondLst>
                                        </p:cTn>
                                        <p:tgtEl>
                                          <p:spTgt spid="10"/>
                                        </p:tgtEl>
                                      </p:cBhvr>
                                      <p:to x="100000" y="60000"/>
                                    </p:animScale>
                                    <p:animScale>
                                      <p:cBhvr>
                                        <p:cTn id="154" dur="166" decel="50000">
                                          <p:stCondLst>
                                            <p:cond delay="676"/>
                                          </p:stCondLst>
                                        </p:cTn>
                                        <p:tgtEl>
                                          <p:spTgt spid="10"/>
                                        </p:tgtEl>
                                      </p:cBhvr>
                                      <p:to x="100000" y="100000"/>
                                    </p:animScale>
                                    <p:animScale>
                                      <p:cBhvr>
                                        <p:cTn id="155" dur="26">
                                          <p:stCondLst>
                                            <p:cond delay="1312"/>
                                          </p:stCondLst>
                                        </p:cTn>
                                        <p:tgtEl>
                                          <p:spTgt spid="10"/>
                                        </p:tgtEl>
                                      </p:cBhvr>
                                      <p:to x="100000" y="80000"/>
                                    </p:animScale>
                                    <p:animScale>
                                      <p:cBhvr>
                                        <p:cTn id="156" dur="166" decel="50000">
                                          <p:stCondLst>
                                            <p:cond delay="1338"/>
                                          </p:stCondLst>
                                        </p:cTn>
                                        <p:tgtEl>
                                          <p:spTgt spid="10"/>
                                        </p:tgtEl>
                                      </p:cBhvr>
                                      <p:to x="100000" y="100000"/>
                                    </p:animScale>
                                    <p:animScale>
                                      <p:cBhvr>
                                        <p:cTn id="157" dur="26">
                                          <p:stCondLst>
                                            <p:cond delay="1642"/>
                                          </p:stCondLst>
                                        </p:cTn>
                                        <p:tgtEl>
                                          <p:spTgt spid="10"/>
                                        </p:tgtEl>
                                      </p:cBhvr>
                                      <p:to x="100000" y="90000"/>
                                    </p:animScale>
                                    <p:animScale>
                                      <p:cBhvr>
                                        <p:cTn id="158" dur="166" decel="50000">
                                          <p:stCondLst>
                                            <p:cond delay="1668"/>
                                          </p:stCondLst>
                                        </p:cTn>
                                        <p:tgtEl>
                                          <p:spTgt spid="10"/>
                                        </p:tgtEl>
                                      </p:cBhvr>
                                      <p:to x="100000" y="100000"/>
                                    </p:animScale>
                                    <p:animScale>
                                      <p:cBhvr>
                                        <p:cTn id="159" dur="26">
                                          <p:stCondLst>
                                            <p:cond delay="1808"/>
                                          </p:stCondLst>
                                        </p:cTn>
                                        <p:tgtEl>
                                          <p:spTgt spid="10"/>
                                        </p:tgtEl>
                                      </p:cBhvr>
                                      <p:to x="100000" y="95000"/>
                                    </p:animScale>
                                    <p:animScale>
                                      <p:cBhvr>
                                        <p:cTn id="160" dur="166" decel="50000">
                                          <p:stCondLst>
                                            <p:cond delay="1834"/>
                                          </p:stCondLst>
                                        </p:cTn>
                                        <p:tgtEl>
                                          <p:spTgt spid="10"/>
                                        </p:tgtEl>
                                      </p:cBhvr>
                                      <p:to x="100000" y="100000"/>
                                    </p:animScale>
                                  </p:childTnLst>
                                </p:cTn>
                              </p:par>
                            </p:childTnLst>
                          </p:cTn>
                        </p:par>
                      </p:childTnLst>
                    </p:cTn>
                  </p:par>
                  <p:par>
                    <p:cTn id="161" fill="hold">
                      <p:stCondLst>
                        <p:cond delay="indefinite"/>
                      </p:stCondLst>
                      <p:childTnLst>
                        <p:par>
                          <p:cTn id="162" fill="hold">
                            <p:stCondLst>
                              <p:cond delay="0"/>
                            </p:stCondLst>
                            <p:childTnLst>
                              <p:par>
                                <p:cTn id="163" presetID="1" presetClass="exit" presetSubtype="0" fill="hold" nodeType="clickEffect">
                                  <p:stCondLst>
                                    <p:cond delay="0"/>
                                  </p:stCondLst>
                                  <p:childTnLst>
                                    <p:set>
                                      <p:cBhvr>
                                        <p:cTn id="164" dur="1" fill="hold">
                                          <p:stCondLst>
                                            <p:cond delay="0"/>
                                          </p:stCondLst>
                                        </p:cTn>
                                        <p:tgtEl>
                                          <p:spTgt spid="10"/>
                                        </p:tgtEl>
                                        <p:attrNameLst>
                                          <p:attrName>style.visibility</p:attrName>
                                        </p:attrNameLst>
                                      </p:cBhvr>
                                      <p:to>
                                        <p:strVal val="hidden"/>
                                      </p:to>
                                    </p:set>
                                  </p:childTnLst>
                                </p:cTn>
                              </p:par>
                              <p:par>
                                <p:cTn id="165" presetID="26" presetClass="entr" presetSubtype="0" fill="hold" nodeType="withEffect">
                                  <p:stCondLst>
                                    <p:cond delay="0"/>
                                  </p:stCondLst>
                                  <p:childTnLst>
                                    <p:set>
                                      <p:cBhvr>
                                        <p:cTn id="166" dur="1" fill="hold">
                                          <p:stCondLst>
                                            <p:cond delay="0"/>
                                          </p:stCondLst>
                                        </p:cTn>
                                        <p:tgtEl>
                                          <p:spTgt spid="11"/>
                                        </p:tgtEl>
                                        <p:attrNameLst>
                                          <p:attrName>style.visibility</p:attrName>
                                        </p:attrNameLst>
                                      </p:cBhvr>
                                      <p:to>
                                        <p:strVal val="visible"/>
                                      </p:to>
                                    </p:set>
                                    <p:animEffect transition="in" filter="wipe(down)">
                                      <p:cBhvr>
                                        <p:cTn id="167" dur="580">
                                          <p:stCondLst>
                                            <p:cond delay="0"/>
                                          </p:stCondLst>
                                        </p:cTn>
                                        <p:tgtEl>
                                          <p:spTgt spid="11"/>
                                        </p:tgtEl>
                                      </p:cBhvr>
                                    </p:animEffect>
                                    <p:anim calcmode="lin" valueType="num">
                                      <p:cBhvr>
                                        <p:cTn id="168"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69"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70"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71"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72"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73" dur="26">
                                          <p:stCondLst>
                                            <p:cond delay="650"/>
                                          </p:stCondLst>
                                        </p:cTn>
                                        <p:tgtEl>
                                          <p:spTgt spid="11"/>
                                        </p:tgtEl>
                                      </p:cBhvr>
                                      <p:to x="100000" y="60000"/>
                                    </p:animScale>
                                    <p:animScale>
                                      <p:cBhvr>
                                        <p:cTn id="174" dur="166" decel="50000">
                                          <p:stCondLst>
                                            <p:cond delay="676"/>
                                          </p:stCondLst>
                                        </p:cTn>
                                        <p:tgtEl>
                                          <p:spTgt spid="11"/>
                                        </p:tgtEl>
                                      </p:cBhvr>
                                      <p:to x="100000" y="100000"/>
                                    </p:animScale>
                                    <p:animScale>
                                      <p:cBhvr>
                                        <p:cTn id="175" dur="26">
                                          <p:stCondLst>
                                            <p:cond delay="1312"/>
                                          </p:stCondLst>
                                        </p:cTn>
                                        <p:tgtEl>
                                          <p:spTgt spid="11"/>
                                        </p:tgtEl>
                                      </p:cBhvr>
                                      <p:to x="100000" y="80000"/>
                                    </p:animScale>
                                    <p:animScale>
                                      <p:cBhvr>
                                        <p:cTn id="176" dur="166" decel="50000">
                                          <p:stCondLst>
                                            <p:cond delay="1338"/>
                                          </p:stCondLst>
                                        </p:cTn>
                                        <p:tgtEl>
                                          <p:spTgt spid="11"/>
                                        </p:tgtEl>
                                      </p:cBhvr>
                                      <p:to x="100000" y="100000"/>
                                    </p:animScale>
                                    <p:animScale>
                                      <p:cBhvr>
                                        <p:cTn id="177" dur="26">
                                          <p:stCondLst>
                                            <p:cond delay="1642"/>
                                          </p:stCondLst>
                                        </p:cTn>
                                        <p:tgtEl>
                                          <p:spTgt spid="11"/>
                                        </p:tgtEl>
                                      </p:cBhvr>
                                      <p:to x="100000" y="90000"/>
                                    </p:animScale>
                                    <p:animScale>
                                      <p:cBhvr>
                                        <p:cTn id="178" dur="166" decel="50000">
                                          <p:stCondLst>
                                            <p:cond delay="1668"/>
                                          </p:stCondLst>
                                        </p:cTn>
                                        <p:tgtEl>
                                          <p:spTgt spid="11"/>
                                        </p:tgtEl>
                                      </p:cBhvr>
                                      <p:to x="100000" y="100000"/>
                                    </p:animScale>
                                    <p:animScale>
                                      <p:cBhvr>
                                        <p:cTn id="179" dur="26">
                                          <p:stCondLst>
                                            <p:cond delay="1808"/>
                                          </p:stCondLst>
                                        </p:cTn>
                                        <p:tgtEl>
                                          <p:spTgt spid="11"/>
                                        </p:tgtEl>
                                      </p:cBhvr>
                                      <p:to x="100000" y="95000"/>
                                    </p:animScale>
                                    <p:animScale>
                                      <p:cBhvr>
                                        <p:cTn id="180" dur="166" decel="50000">
                                          <p:stCondLst>
                                            <p:cond delay="1834"/>
                                          </p:stCondLst>
                                        </p:cTn>
                                        <p:tgtEl>
                                          <p:spTgt spid="11"/>
                                        </p:tgtEl>
                                      </p:cBhvr>
                                      <p:to x="100000" y="100000"/>
                                    </p:animScale>
                                  </p:childTnLst>
                                </p:cTn>
                              </p:par>
                            </p:childTnLst>
                          </p:cTn>
                        </p:par>
                      </p:childTnLst>
                    </p:cTn>
                  </p:par>
                  <p:par>
                    <p:cTn id="181" fill="hold">
                      <p:stCondLst>
                        <p:cond delay="indefinite"/>
                      </p:stCondLst>
                      <p:childTnLst>
                        <p:par>
                          <p:cTn id="182" fill="hold">
                            <p:stCondLst>
                              <p:cond delay="0"/>
                            </p:stCondLst>
                            <p:childTnLst>
                              <p:par>
                                <p:cTn id="183" presetID="1" presetClass="exit" presetSubtype="0" fill="hold" nodeType="clickEffect">
                                  <p:stCondLst>
                                    <p:cond delay="0"/>
                                  </p:stCondLst>
                                  <p:childTnLst>
                                    <p:set>
                                      <p:cBhvr>
                                        <p:cTn id="184" dur="1" fill="hold">
                                          <p:stCondLst>
                                            <p:cond delay="0"/>
                                          </p:stCondLst>
                                        </p:cTn>
                                        <p:tgtEl>
                                          <p:spTgt spid="11"/>
                                        </p:tgtEl>
                                        <p:attrNameLst>
                                          <p:attrName>style.visibility</p:attrName>
                                        </p:attrNameLst>
                                      </p:cBhvr>
                                      <p:to>
                                        <p:strVal val="hidden"/>
                                      </p:to>
                                    </p:set>
                                  </p:childTnLst>
                                </p:cTn>
                              </p:par>
                              <p:par>
                                <p:cTn id="185" presetID="26" presetClass="entr" presetSubtype="0" fill="hold" nodeType="withEffect">
                                  <p:stCondLst>
                                    <p:cond delay="0"/>
                                  </p:stCondLst>
                                  <p:childTnLst>
                                    <p:set>
                                      <p:cBhvr>
                                        <p:cTn id="186" dur="1" fill="hold">
                                          <p:stCondLst>
                                            <p:cond delay="0"/>
                                          </p:stCondLst>
                                        </p:cTn>
                                        <p:tgtEl>
                                          <p:spTgt spid="13"/>
                                        </p:tgtEl>
                                        <p:attrNameLst>
                                          <p:attrName>style.visibility</p:attrName>
                                        </p:attrNameLst>
                                      </p:cBhvr>
                                      <p:to>
                                        <p:strVal val="visible"/>
                                      </p:to>
                                    </p:set>
                                    <p:animEffect transition="in" filter="wipe(down)">
                                      <p:cBhvr>
                                        <p:cTn id="187" dur="580">
                                          <p:stCondLst>
                                            <p:cond delay="0"/>
                                          </p:stCondLst>
                                        </p:cTn>
                                        <p:tgtEl>
                                          <p:spTgt spid="13"/>
                                        </p:tgtEl>
                                      </p:cBhvr>
                                    </p:animEffect>
                                    <p:anim calcmode="lin" valueType="num">
                                      <p:cBhvr>
                                        <p:cTn id="18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8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9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9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9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93" dur="26">
                                          <p:stCondLst>
                                            <p:cond delay="650"/>
                                          </p:stCondLst>
                                        </p:cTn>
                                        <p:tgtEl>
                                          <p:spTgt spid="13"/>
                                        </p:tgtEl>
                                      </p:cBhvr>
                                      <p:to x="100000" y="60000"/>
                                    </p:animScale>
                                    <p:animScale>
                                      <p:cBhvr>
                                        <p:cTn id="194" dur="166" decel="50000">
                                          <p:stCondLst>
                                            <p:cond delay="676"/>
                                          </p:stCondLst>
                                        </p:cTn>
                                        <p:tgtEl>
                                          <p:spTgt spid="13"/>
                                        </p:tgtEl>
                                      </p:cBhvr>
                                      <p:to x="100000" y="100000"/>
                                    </p:animScale>
                                    <p:animScale>
                                      <p:cBhvr>
                                        <p:cTn id="195" dur="26">
                                          <p:stCondLst>
                                            <p:cond delay="1312"/>
                                          </p:stCondLst>
                                        </p:cTn>
                                        <p:tgtEl>
                                          <p:spTgt spid="13"/>
                                        </p:tgtEl>
                                      </p:cBhvr>
                                      <p:to x="100000" y="80000"/>
                                    </p:animScale>
                                    <p:animScale>
                                      <p:cBhvr>
                                        <p:cTn id="196" dur="166" decel="50000">
                                          <p:stCondLst>
                                            <p:cond delay="1338"/>
                                          </p:stCondLst>
                                        </p:cTn>
                                        <p:tgtEl>
                                          <p:spTgt spid="13"/>
                                        </p:tgtEl>
                                      </p:cBhvr>
                                      <p:to x="100000" y="100000"/>
                                    </p:animScale>
                                    <p:animScale>
                                      <p:cBhvr>
                                        <p:cTn id="197" dur="26">
                                          <p:stCondLst>
                                            <p:cond delay="1642"/>
                                          </p:stCondLst>
                                        </p:cTn>
                                        <p:tgtEl>
                                          <p:spTgt spid="13"/>
                                        </p:tgtEl>
                                      </p:cBhvr>
                                      <p:to x="100000" y="90000"/>
                                    </p:animScale>
                                    <p:animScale>
                                      <p:cBhvr>
                                        <p:cTn id="198" dur="166" decel="50000">
                                          <p:stCondLst>
                                            <p:cond delay="1668"/>
                                          </p:stCondLst>
                                        </p:cTn>
                                        <p:tgtEl>
                                          <p:spTgt spid="13"/>
                                        </p:tgtEl>
                                      </p:cBhvr>
                                      <p:to x="100000" y="100000"/>
                                    </p:animScale>
                                    <p:animScale>
                                      <p:cBhvr>
                                        <p:cTn id="199" dur="26">
                                          <p:stCondLst>
                                            <p:cond delay="1808"/>
                                          </p:stCondLst>
                                        </p:cTn>
                                        <p:tgtEl>
                                          <p:spTgt spid="13"/>
                                        </p:tgtEl>
                                      </p:cBhvr>
                                      <p:to x="100000" y="95000"/>
                                    </p:animScale>
                                    <p:animScale>
                                      <p:cBhvr>
                                        <p:cTn id="200" dur="166" decel="50000">
                                          <p:stCondLst>
                                            <p:cond delay="1834"/>
                                          </p:stCondLst>
                                        </p:cTn>
                                        <p:tgtEl>
                                          <p:spTgt spid="1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62383" y="216694"/>
            <a:ext cx="8619233" cy="481013"/>
          </a:xfrm>
          <a:prstGeom prst="rect">
            <a:avLst/>
          </a:prstGeom>
        </p:spPr>
      </p:pic>
      <p:pic>
        <p:nvPicPr>
          <p:cNvPr id="2" name="Picture 1"/>
          <p:cNvPicPr>
            <a:picLocks noChangeAspect="1"/>
          </p:cNvPicPr>
          <p:nvPr/>
        </p:nvPicPr>
        <p:blipFill>
          <a:blip r:embed="rId4"/>
          <a:stretch>
            <a:fillRect/>
          </a:stretch>
        </p:blipFill>
        <p:spPr>
          <a:xfrm>
            <a:off x="402455" y="1106884"/>
            <a:ext cx="8339087" cy="4419600"/>
          </a:xfrm>
          <a:prstGeom prst="rect">
            <a:avLst/>
          </a:prstGeom>
        </p:spPr>
      </p:pic>
    </p:spTree>
    <p:extLst>
      <p:ext uri="{BB962C8B-B14F-4D97-AF65-F5344CB8AC3E}">
        <p14:creationId xmlns:p14="http://schemas.microsoft.com/office/powerpoint/2010/main" val="165504007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62383" y="216694"/>
            <a:ext cx="8619233" cy="481013"/>
          </a:xfrm>
          <a:prstGeom prst="rect">
            <a:avLst/>
          </a:prstGeom>
        </p:spPr>
      </p:pic>
      <p:pic>
        <p:nvPicPr>
          <p:cNvPr id="4" name="Picture 3"/>
          <p:cNvPicPr>
            <a:picLocks noChangeAspect="1"/>
          </p:cNvPicPr>
          <p:nvPr/>
        </p:nvPicPr>
        <p:blipFill>
          <a:blip r:embed="rId4"/>
          <a:stretch>
            <a:fillRect/>
          </a:stretch>
        </p:blipFill>
        <p:spPr>
          <a:xfrm>
            <a:off x="460375" y="1295400"/>
            <a:ext cx="8106491" cy="4267200"/>
          </a:xfrm>
          <a:prstGeom prst="rect">
            <a:avLst/>
          </a:prstGeom>
        </p:spPr>
      </p:pic>
    </p:spTree>
    <p:extLst>
      <p:ext uri="{BB962C8B-B14F-4D97-AF65-F5344CB8AC3E}">
        <p14:creationId xmlns:p14="http://schemas.microsoft.com/office/powerpoint/2010/main" val="337812667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818549" y="1715293"/>
            <a:ext cx="5510213" cy="1963409"/>
          </a:xfrm>
          <a:prstGeom prst="rect">
            <a:avLst/>
          </a:prstGeom>
        </p:spPr>
      </p:pic>
    </p:spTree>
    <p:extLst>
      <p:ext uri="{BB962C8B-B14F-4D97-AF65-F5344CB8AC3E}">
        <p14:creationId xmlns:p14="http://schemas.microsoft.com/office/powerpoint/2010/main" val="148246191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05850" y="931559"/>
            <a:ext cx="5545552" cy="4493538"/>
          </a:xfrm>
          <a:prstGeom prst="rect">
            <a:avLst/>
          </a:prstGeom>
          <a:noFill/>
        </p:spPr>
        <p:txBody>
          <a:bodyPr wrap="square" rtlCol="0">
            <a:spAutoFit/>
          </a:bodyPr>
          <a:lstStyle/>
          <a:p>
            <a:pPr algn="ctr"/>
            <a:r>
              <a:rPr lang="en-US" sz="4800" b="1" dirty="0">
                <a:latin typeface="Kristen ITC" panose="03050502040202030202" pitchFamily="66" charset="0"/>
              </a:rPr>
              <a:t>Lesson 20</a:t>
            </a:r>
          </a:p>
          <a:p>
            <a:pPr algn="ctr"/>
            <a:endParaRPr lang="en-US" dirty="0">
              <a:latin typeface="Kristen ITC" panose="03050502040202030202" pitchFamily="66" charset="0"/>
            </a:endParaRPr>
          </a:p>
          <a:p>
            <a:pPr algn="ctr"/>
            <a:endParaRPr lang="en-US" sz="2800" dirty="0">
              <a:latin typeface="Kristen ITC" panose="03050502040202030202" pitchFamily="66" charset="0"/>
            </a:endParaRPr>
          </a:p>
          <a:p>
            <a:pPr algn="ctr"/>
            <a:r>
              <a:rPr lang="en-US" sz="3600" dirty="0">
                <a:latin typeface="Kristen ITC" panose="03050502040202030202" pitchFamily="66" charset="0"/>
              </a:rPr>
              <a:t>I can reason about sets of 7.  I can write the numeral 7.</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8622622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191090" y="1046511"/>
            <a:ext cx="6227706" cy="707886"/>
          </a:xfrm>
          <a:prstGeom prst="rect">
            <a:avLst/>
          </a:prstGeom>
          <a:noFill/>
        </p:spPr>
        <p:txBody>
          <a:bodyPr wrap="square" rtlCol="0">
            <a:spAutoFit/>
          </a:bodyPr>
          <a:lstStyle/>
          <a:p>
            <a:pPr algn="ctr"/>
            <a:r>
              <a:rPr lang="en-US" sz="2000" b="1" dirty="0">
                <a:solidFill>
                  <a:srgbClr val="0000FF"/>
                </a:solidFill>
              </a:rPr>
              <a:t>Touch and count the corners of the triangle.  Touch and count your beans.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89028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85210"/>
            <a:ext cx="4781550" cy="268605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3199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707886"/>
          </a:xfrm>
          <a:prstGeom prst="rect">
            <a:avLst/>
          </a:prstGeom>
          <a:noFill/>
        </p:spPr>
        <p:txBody>
          <a:bodyPr wrap="square" rtlCol="0">
            <a:spAutoFit/>
          </a:bodyPr>
          <a:lstStyle/>
          <a:p>
            <a:pPr algn="ctr"/>
            <a:r>
              <a:rPr lang="en-US" sz="2000" b="1" dirty="0">
                <a:solidFill>
                  <a:srgbClr val="0000FF"/>
                </a:solidFill>
              </a:rPr>
              <a:t>Our job is to make 3.  Put 2 of your beans on the corner of your triangle.  Keep the other one in your hand.  How many beans are on your triangle?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8384" y="41330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94663" y="48006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6826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6"/>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22"/>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554930" y="1136477"/>
            <a:ext cx="8034139" cy="584775"/>
          </a:xfrm>
          <a:prstGeom prst="rect">
            <a:avLst/>
          </a:prstGeom>
          <a:noFill/>
        </p:spPr>
        <p:txBody>
          <a:bodyPr wrap="square" rtlCol="0">
            <a:spAutoFit/>
          </a:bodyPr>
          <a:lstStyle/>
          <a:p>
            <a:pPr algn="ctr"/>
            <a:r>
              <a:rPr lang="en-US" sz="1600" b="1" dirty="0">
                <a:solidFill>
                  <a:srgbClr val="0000FF"/>
                </a:solidFill>
              </a:rPr>
              <a:t>We can tell how to make 3 like this:  2 and 1 make 3.  Echo me, please.  Write the equation on your white board.    Show me 1 bean on your triangle.  Keep the rest in your hand.  </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2855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7"/>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584775"/>
          </a:xfrm>
          <a:prstGeom prst="rect">
            <a:avLst/>
          </a:prstGeom>
          <a:noFill/>
        </p:spPr>
        <p:txBody>
          <a:bodyPr wrap="square" rtlCol="0">
            <a:spAutoFit/>
          </a:bodyPr>
          <a:lstStyle/>
          <a:p>
            <a:pPr algn="ctr"/>
            <a:r>
              <a:rPr lang="en-US" sz="1600" b="1" dirty="0">
                <a:solidFill>
                  <a:srgbClr val="0000FF"/>
                </a:solidFill>
              </a:rPr>
              <a:t>How many beans are on your triangle?  How many beans in your hand?  Raise your hand when you can say the sentence.  Start with 1.  Write the equation on your white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8296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400110"/>
          </a:xfrm>
          <a:prstGeom prst="rect">
            <a:avLst/>
          </a:prstGeom>
          <a:noFill/>
        </p:spPr>
        <p:txBody>
          <a:bodyPr wrap="square" rtlCol="0">
            <a:spAutoFit/>
          </a:bodyPr>
          <a:lstStyle/>
          <a:p>
            <a:pPr algn="ctr"/>
            <a:r>
              <a:rPr lang="en-US" sz="2000" b="1" dirty="0">
                <a:solidFill>
                  <a:srgbClr val="0000FF"/>
                </a:solidFill>
              </a:rPr>
              <a:t>Show me 3 beans on your triangle. </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3340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03047" y="395908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78752" y="554792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39983" y="3949148"/>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7694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3"/>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17"/>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18"/>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20162" y="1028947"/>
            <a:ext cx="8257710" cy="584775"/>
          </a:xfrm>
          <a:prstGeom prst="rect">
            <a:avLst/>
          </a:prstGeom>
          <a:noFill/>
        </p:spPr>
        <p:txBody>
          <a:bodyPr wrap="square" rtlCol="0">
            <a:spAutoFit/>
          </a:bodyPr>
          <a:lstStyle/>
          <a:p>
            <a:pPr algn="ctr"/>
            <a:r>
              <a:rPr lang="en-US" sz="1600" b="1" dirty="0">
                <a:solidFill>
                  <a:srgbClr val="0000FF"/>
                </a:solidFill>
              </a:rPr>
              <a:t>How many beans are on your triangle?  How many beans in your hand?  Raise your hand when you can say the sentence.  Start with 3.  Write the equation on your white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3 With Triangles and Beans</a:t>
            </a:r>
            <a:endParaRPr lang="en-US" sz="8000" b="1" dirty="0"/>
          </a:p>
        </p:txBody>
      </p:sp>
      <p:sp>
        <p:nvSpPr>
          <p:cNvPr id="3" name="Isosceles Triangle 2"/>
          <p:cNvSpPr/>
          <p:nvPr/>
        </p:nvSpPr>
        <p:spPr>
          <a:xfrm>
            <a:off x="2780943" y="2106319"/>
            <a:ext cx="3048000" cy="2438400"/>
          </a:xfrm>
          <a:prstGeom prst="triangl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11817" y="400999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clipartix.com/wp-content/uploads/2016/04/Frog-clip-art-cute-clipart-image-6-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71882" y="4006684"/>
            <a:ext cx="2429181" cy="245544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2593" y="195119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83650" y="3997757"/>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202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63047" y="1047753"/>
            <a:ext cx="7442753" cy="923330"/>
          </a:xfrm>
          <a:prstGeom prst="rect">
            <a:avLst/>
          </a:prstGeom>
          <a:noFill/>
        </p:spPr>
        <p:txBody>
          <a:bodyPr wrap="square" rtlCol="0">
            <a:spAutoFit/>
          </a:bodyPr>
          <a:lstStyle/>
          <a:p>
            <a:pPr algn="ctr"/>
            <a:r>
              <a:rPr lang="en-US" b="1" dirty="0">
                <a:solidFill>
                  <a:srgbClr val="0070C0"/>
                </a:solidFill>
              </a:rPr>
              <a:t>How many hands do you see on your mat?  How many real hands do you have?  Put your real hands down on the mat so that they match the picture of the hands on your mat exactly.  Line up all of your fingers!</a:t>
            </a:r>
          </a:p>
        </p:txBody>
      </p:sp>
      <p:pic>
        <p:nvPicPr>
          <p:cNvPr id="14" name="Picture 13"/>
          <p:cNvPicPr>
            <a:picLocks noChangeAspect="1"/>
          </p:cNvPicPr>
          <p:nvPr/>
        </p:nvPicPr>
        <p:blipFill>
          <a:blip r:embed="rId4"/>
          <a:stretch>
            <a:fillRect/>
          </a:stretch>
        </p:blipFill>
        <p:spPr>
          <a:xfrm rot="5400000">
            <a:off x="3635967" y="1582258"/>
            <a:ext cx="3526320" cy="4474855"/>
          </a:xfrm>
          <a:prstGeom prst="rect">
            <a:avLst/>
          </a:prstGeom>
        </p:spPr>
      </p:pic>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0160756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384024" y="995605"/>
            <a:ext cx="6375953" cy="923330"/>
          </a:xfrm>
          <a:prstGeom prst="rect">
            <a:avLst/>
          </a:prstGeom>
          <a:noFill/>
        </p:spPr>
        <p:txBody>
          <a:bodyPr wrap="square" rtlCol="0">
            <a:spAutoFit/>
          </a:bodyPr>
          <a:lstStyle/>
          <a:p>
            <a:pPr algn="ctr"/>
            <a:r>
              <a:rPr lang="en-US" b="1" dirty="0">
                <a:solidFill>
                  <a:srgbClr val="0070C0"/>
                </a:solidFill>
              </a:rPr>
              <a:t>Take 1 bean out of your bag, and put it on the pinky fingernail on your mat.  How many fingers have a bean?  Which finger is it?  Show me your real pinky finger.</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1" name="Picture 20"/>
          <p:cNvPicPr>
            <a:picLocks noChangeAspect="1"/>
          </p:cNvPicPr>
          <p:nvPr/>
        </p:nvPicPr>
        <p:blipFill>
          <a:blip r:embed="rId5"/>
          <a:stretch>
            <a:fillRect/>
          </a:stretch>
        </p:blipFill>
        <p:spPr>
          <a:xfrm rot="5400000">
            <a:off x="3635967" y="1582258"/>
            <a:ext cx="3526320" cy="4474855"/>
          </a:xfrm>
          <a:prstGeom prst="rect">
            <a:avLst/>
          </a:prstGeom>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78264" y="2821871"/>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6574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191276" y="1062401"/>
            <a:ext cx="67614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fingers from 1 to 2.</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1" name="Picture 20"/>
          <p:cNvPicPr>
            <a:picLocks noChangeAspect="1"/>
          </p:cNvPicPr>
          <p:nvPr/>
        </p:nvPicPr>
        <p:blipFill>
          <a:blip r:embed="rId5"/>
          <a:stretch>
            <a:fillRect/>
          </a:stretch>
        </p:blipFill>
        <p:spPr>
          <a:xfrm rot="5400000">
            <a:off x="3635967" y="1582258"/>
            <a:ext cx="3526320" cy="4474855"/>
          </a:xfrm>
          <a:prstGeom prst="rect">
            <a:avLst/>
          </a:prstGeom>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334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1+#ppt_w/2"/>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3.</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2" name="Picture 21"/>
          <p:cNvPicPr>
            <a:picLocks noChangeAspect="1"/>
          </p:cNvPicPr>
          <p:nvPr/>
        </p:nvPicPr>
        <p:blipFill>
          <a:blip r:embed="rId5"/>
          <a:stretch>
            <a:fillRect/>
          </a:stretch>
        </p:blipFill>
        <p:spPr>
          <a:xfrm rot="5400000">
            <a:off x="3635967" y="1582258"/>
            <a:ext cx="3526320" cy="4474855"/>
          </a:xfrm>
          <a:prstGeom prst="rect">
            <a:avLst/>
          </a:prstGeom>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9653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1+#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4.</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3" name="Picture 22"/>
          <p:cNvPicPr>
            <a:picLocks noChangeAspect="1"/>
          </p:cNvPicPr>
          <p:nvPr/>
        </p:nvPicPr>
        <p:blipFill>
          <a:blip r:embed="rId5"/>
          <a:stretch>
            <a:fillRect/>
          </a:stretch>
        </p:blipFill>
        <p:spPr>
          <a:xfrm rot="5400000">
            <a:off x="3635967" y="1582258"/>
            <a:ext cx="3526320" cy="4474855"/>
          </a:xfrm>
          <a:prstGeom prst="rect">
            <a:avLst/>
          </a:prstGeom>
        </p:spPr>
      </p:pic>
      <p:pic>
        <p:nvPicPr>
          <p:cNvPr id="2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81973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94735"/>
            <a:ext cx="478155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3952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5.</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3353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1+#ppt_w/2"/>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thumb of the right hand.  How many fingers have beans on them now?  Show me which fingers have beans.  Let’s count on our fingers from 1 to 6.</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2277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7.</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7</a:t>
            </a:r>
            <a:endParaRPr lang="en-US" sz="8000" b="1" dirty="0"/>
          </a:p>
        </p:txBody>
      </p:sp>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72200" y="2385823"/>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4798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additive="base">
                                        <p:cTn id="14" dur="500" fill="hold"/>
                                        <p:tgtEl>
                                          <p:spTgt spid="30"/>
                                        </p:tgtEl>
                                        <p:attrNameLst>
                                          <p:attrName>ppt_x</p:attrName>
                                        </p:attrNameLst>
                                      </p:cBhvr>
                                      <p:tavLst>
                                        <p:tav tm="0">
                                          <p:val>
                                            <p:strVal val="1+#ppt_w/2"/>
                                          </p:val>
                                        </p:tav>
                                        <p:tav tm="100000">
                                          <p:val>
                                            <p:strVal val="#ppt_x"/>
                                          </p:val>
                                        </p:tav>
                                      </p:tavLst>
                                    </p:anim>
                                    <p:anim calcmode="lin" valueType="num">
                                      <p:cBhvr additive="base">
                                        <p:cTn id="15"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2</a:t>
            </a:r>
          </a:p>
        </p:txBody>
      </p:sp>
    </p:spTree>
    <p:extLst>
      <p:ext uri="{BB962C8B-B14F-4D97-AF65-F5344CB8AC3E}">
        <p14:creationId xmlns:p14="http://schemas.microsoft.com/office/powerpoint/2010/main" val="979977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4</a:t>
            </a:r>
          </a:p>
        </p:txBody>
      </p:sp>
    </p:spTree>
    <p:extLst>
      <p:ext uri="{BB962C8B-B14F-4D97-AF65-F5344CB8AC3E}">
        <p14:creationId xmlns:p14="http://schemas.microsoft.com/office/powerpoint/2010/main" val="2031364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3</a:t>
            </a:r>
          </a:p>
        </p:txBody>
      </p:sp>
    </p:spTree>
    <p:extLst>
      <p:ext uri="{BB962C8B-B14F-4D97-AF65-F5344CB8AC3E}">
        <p14:creationId xmlns:p14="http://schemas.microsoft.com/office/powerpoint/2010/main" val="193242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5</a:t>
            </a:r>
          </a:p>
        </p:txBody>
      </p:sp>
    </p:spTree>
    <p:extLst>
      <p:ext uri="{BB962C8B-B14F-4D97-AF65-F5344CB8AC3E}">
        <p14:creationId xmlns:p14="http://schemas.microsoft.com/office/powerpoint/2010/main" val="373549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7</a:t>
            </a:r>
          </a:p>
        </p:txBody>
      </p:sp>
    </p:spTree>
    <p:extLst>
      <p:ext uri="{BB962C8B-B14F-4D97-AF65-F5344CB8AC3E}">
        <p14:creationId xmlns:p14="http://schemas.microsoft.com/office/powerpoint/2010/main" val="263677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4" y="1034057"/>
            <a:ext cx="7883411" cy="1015663"/>
          </a:xfrm>
          <a:prstGeom prst="rect">
            <a:avLst/>
          </a:prstGeom>
          <a:noFill/>
        </p:spPr>
        <p:txBody>
          <a:bodyPr wrap="square" rtlCol="0">
            <a:spAutoFit/>
          </a:bodyPr>
          <a:lstStyle/>
          <a:p>
            <a:pPr algn="ctr"/>
            <a:r>
              <a:rPr lang="en-US" sz="2000" b="1" dirty="0">
                <a:solidFill>
                  <a:srgbClr val="0070C0"/>
                </a:solidFill>
              </a:rPr>
              <a:t>Remember how you learned to count on your fingers?  That’s called counting the Math Way.  First, I’ll ask you to show me fingers the Math Way.  Then, I’ll ask you to show me another way.</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20</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Show Me Another Way</a:t>
            </a:r>
            <a:endParaRPr lang="en-US" sz="8000" b="1" dirty="0"/>
          </a:p>
        </p:txBody>
      </p:sp>
      <p:pic>
        <p:nvPicPr>
          <p:cNvPr id="159746" name="Picture 2" descr="http://www.clipartbest.com/cliparts/9iR/apR/9iRapRA4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3000" y="3465442"/>
            <a:ext cx="3052785" cy="2953570"/>
          </a:xfrm>
          <a:prstGeom prst="rect">
            <a:avLst/>
          </a:prstGeom>
          <a:noFill/>
          <a:extLst>
            <a:ext uri="{909E8E84-426E-40DD-AFC4-6F175D3DCCD1}">
              <a14:hiddenFill xmlns:a14="http://schemas.microsoft.com/office/drawing/2010/main">
                <a:solidFill>
                  <a:srgbClr val="FFFFFF"/>
                </a:solidFill>
              </a14:hiddenFill>
            </a:ext>
          </a:extLst>
        </p:spPr>
      </p:pic>
      <p:pic>
        <p:nvPicPr>
          <p:cNvPr id="159748" name="Picture 4" descr="https://thebookwars.files.wordpress.com/2014/05/bigstock_thought_bubble_457324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71063" y="2149011"/>
            <a:ext cx="3645700" cy="300567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09081" y="2644169"/>
            <a:ext cx="808235" cy="1569660"/>
          </a:xfrm>
          <a:prstGeom prst="rect">
            <a:avLst/>
          </a:prstGeom>
          <a:noFill/>
        </p:spPr>
        <p:txBody>
          <a:bodyPr wrap="none" rtlCol="0">
            <a:spAutoFit/>
          </a:bodyPr>
          <a:lstStyle/>
          <a:p>
            <a:pPr algn="ctr"/>
            <a:r>
              <a:rPr lang="en-US" sz="9600" b="1" dirty="0"/>
              <a:t>6</a:t>
            </a:r>
          </a:p>
        </p:txBody>
      </p:sp>
    </p:spTree>
    <p:extLst>
      <p:ext uri="{BB962C8B-B14F-4D97-AF65-F5344CB8AC3E}">
        <p14:creationId xmlns:p14="http://schemas.microsoft.com/office/powerpoint/2010/main" val="3585492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59748"/>
                                        </p:tgtEl>
                                        <p:attrNameLst>
                                          <p:attrName>style.visibility</p:attrName>
                                        </p:attrNameLst>
                                      </p:cBhvr>
                                      <p:to>
                                        <p:strVal val="visible"/>
                                      </p:to>
                                    </p:set>
                                    <p:anim calcmode="lin" valueType="num">
                                      <p:cBhvr>
                                        <p:cTn id="12" dur="500" fill="hold"/>
                                        <p:tgtEl>
                                          <p:spTgt spid="159748"/>
                                        </p:tgtEl>
                                        <p:attrNameLst>
                                          <p:attrName>ppt_w</p:attrName>
                                        </p:attrNameLst>
                                      </p:cBhvr>
                                      <p:tavLst>
                                        <p:tav tm="0">
                                          <p:val>
                                            <p:fltVal val="0"/>
                                          </p:val>
                                        </p:tav>
                                        <p:tav tm="100000">
                                          <p:val>
                                            <p:strVal val="#ppt_w"/>
                                          </p:val>
                                        </p:tav>
                                      </p:tavLst>
                                    </p:anim>
                                    <p:anim calcmode="lin" valueType="num">
                                      <p:cBhvr>
                                        <p:cTn id="13" dur="500" fill="hold"/>
                                        <p:tgtEl>
                                          <p:spTgt spid="159748"/>
                                        </p:tgtEl>
                                        <p:attrNameLst>
                                          <p:attrName>ppt_h</p:attrName>
                                        </p:attrNameLst>
                                      </p:cBhvr>
                                      <p:tavLst>
                                        <p:tav tm="0">
                                          <p:val>
                                            <p:fltVal val="0"/>
                                          </p:val>
                                        </p:tav>
                                        <p:tav tm="100000">
                                          <p:val>
                                            <p:strVal val="#ppt_h"/>
                                          </p:val>
                                        </p:tav>
                                      </p:tavLst>
                                    </p:anim>
                                    <p:animEffect transition="in" filter="fade">
                                      <p:cBhvr>
                                        <p:cTn id="14" dur="500"/>
                                        <p:tgtEl>
                                          <p:spTgt spid="159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cdn.toonvectors.com/images/35/11240/toonvectors-11240-14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882284"/>
            <a:ext cx="3211204" cy="3211206"/>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20</a:t>
            </a:r>
          </a:p>
        </p:txBody>
      </p:sp>
      <p:sp>
        <p:nvSpPr>
          <p:cNvPr id="16" name="TextBox 15"/>
          <p:cNvSpPr txBox="1"/>
          <p:nvPr/>
        </p:nvSpPr>
        <p:spPr>
          <a:xfrm>
            <a:off x="735159" y="1152867"/>
            <a:ext cx="7587094" cy="1569660"/>
          </a:xfrm>
          <a:prstGeom prst="rect">
            <a:avLst/>
          </a:prstGeom>
          <a:noFill/>
        </p:spPr>
        <p:txBody>
          <a:bodyPr wrap="square" rtlCol="0">
            <a:spAutoFit/>
          </a:bodyPr>
          <a:lstStyle/>
          <a:p>
            <a:pPr algn="ctr"/>
            <a:r>
              <a:rPr lang="en-US" sz="2400" b="1" dirty="0"/>
              <a:t>Christopher has a bag of 5 cookies and 2 other loose cookies.  Draw the cookies.  How many cookies does Christopher have?  Count the cookies with your partner.  Then, circle the bag of 5 cookies.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6954617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185988" y="2400274"/>
            <a:ext cx="4772025"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7748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654638" y="764977"/>
            <a:ext cx="7834722" cy="1015663"/>
          </a:xfrm>
          <a:prstGeom prst="rect">
            <a:avLst/>
          </a:prstGeom>
          <a:noFill/>
        </p:spPr>
        <p:txBody>
          <a:bodyPr wrap="square" rtlCol="0">
            <a:spAutoFit/>
          </a:bodyPr>
          <a:lstStyle/>
          <a:p>
            <a:pPr algn="ctr"/>
            <a:r>
              <a:rPr lang="en-US" sz="2000" b="1" dirty="0"/>
              <a:t>Take out 5 of your counters, and then count out 2 more.  How many are left in your bag?  Put your counters in your plastic cup.  Shake them up 7 times, and pour them into the circle on your work mat.</a:t>
            </a:r>
          </a:p>
        </p:txBody>
      </p:sp>
      <p:pic>
        <p:nvPicPr>
          <p:cNvPr id="17" name="Picture 16"/>
          <p:cNvPicPr>
            <a:picLocks noChangeAspect="1"/>
          </p:cNvPicPr>
          <p:nvPr/>
        </p:nvPicPr>
        <p:blipFill>
          <a:blip r:embed="rId3"/>
          <a:stretch>
            <a:fillRect/>
          </a:stretch>
        </p:blipFill>
        <p:spPr>
          <a:xfrm>
            <a:off x="3315561" y="2292295"/>
            <a:ext cx="2491623" cy="2724357"/>
          </a:xfrm>
          <a:prstGeom prst="rect">
            <a:avLst/>
          </a:prstGeom>
        </p:spPr>
      </p:pic>
      <p:pic>
        <p:nvPicPr>
          <p:cNvPr id="3" name="Picture 2"/>
          <p:cNvPicPr>
            <a:picLocks noChangeAspect="1"/>
          </p:cNvPicPr>
          <p:nvPr/>
        </p:nvPicPr>
        <p:blipFill>
          <a:blip r:embed="rId4"/>
          <a:stretch>
            <a:fillRect/>
          </a:stretch>
        </p:blipFill>
        <p:spPr>
          <a:xfrm rot="20874483">
            <a:off x="4850657" y="2888989"/>
            <a:ext cx="352425" cy="704850"/>
          </a:xfrm>
          <a:prstGeom prst="rect">
            <a:avLst/>
          </a:prstGeom>
        </p:spPr>
      </p:pic>
      <p:pic>
        <p:nvPicPr>
          <p:cNvPr id="6" name="Picture 5"/>
          <p:cNvPicPr>
            <a:picLocks noChangeAspect="1"/>
          </p:cNvPicPr>
          <p:nvPr/>
        </p:nvPicPr>
        <p:blipFill>
          <a:blip r:embed="rId5"/>
          <a:stretch>
            <a:fillRect/>
          </a:stretch>
        </p:blipFill>
        <p:spPr>
          <a:xfrm>
            <a:off x="4128555" y="2830011"/>
            <a:ext cx="342900" cy="666750"/>
          </a:xfrm>
          <a:prstGeom prst="rect">
            <a:avLst/>
          </a:prstGeom>
        </p:spPr>
      </p:pic>
      <p:pic>
        <p:nvPicPr>
          <p:cNvPr id="7" name="Picture 6"/>
          <p:cNvPicPr>
            <a:picLocks noChangeAspect="1"/>
          </p:cNvPicPr>
          <p:nvPr/>
        </p:nvPicPr>
        <p:blipFill>
          <a:blip r:embed="rId6"/>
          <a:stretch>
            <a:fillRect/>
          </a:stretch>
        </p:blipFill>
        <p:spPr>
          <a:xfrm rot="8539147">
            <a:off x="4615356" y="3237053"/>
            <a:ext cx="361950" cy="695325"/>
          </a:xfrm>
          <a:prstGeom prst="rect">
            <a:avLst/>
          </a:prstGeom>
        </p:spPr>
      </p:pic>
      <p:pic>
        <p:nvPicPr>
          <p:cNvPr id="8" name="Picture 7"/>
          <p:cNvPicPr>
            <a:picLocks noChangeAspect="1"/>
          </p:cNvPicPr>
          <p:nvPr/>
        </p:nvPicPr>
        <p:blipFill>
          <a:blip r:embed="rId7"/>
          <a:stretch>
            <a:fillRect/>
          </a:stretch>
        </p:blipFill>
        <p:spPr>
          <a:xfrm rot="1766627">
            <a:off x="4900129" y="3827340"/>
            <a:ext cx="371475" cy="676275"/>
          </a:xfrm>
          <a:prstGeom prst="rect">
            <a:avLst/>
          </a:prstGeom>
        </p:spPr>
      </p:pic>
      <p:pic>
        <p:nvPicPr>
          <p:cNvPr id="20" name="Picture 19"/>
          <p:cNvPicPr>
            <a:picLocks noChangeAspect="1"/>
          </p:cNvPicPr>
          <p:nvPr/>
        </p:nvPicPr>
        <p:blipFill>
          <a:blip r:embed="rId5"/>
          <a:stretch>
            <a:fillRect/>
          </a:stretch>
        </p:blipFill>
        <p:spPr>
          <a:xfrm rot="1210900">
            <a:off x="4489212" y="3899854"/>
            <a:ext cx="342900" cy="666750"/>
          </a:xfrm>
          <a:prstGeom prst="rect">
            <a:avLst/>
          </a:prstGeom>
        </p:spPr>
      </p:pic>
      <p:pic>
        <p:nvPicPr>
          <p:cNvPr id="21" name="Picture 20"/>
          <p:cNvPicPr>
            <a:picLocks noChangeAspect="1"/>
          </p:cNvPicPr>
          <p:nvPr/>
        </p:nvPicPr>
        <p:blipFill>
          <a:blip r:embed="rId6"/>
          <a:stretch>
            <a:fillRect/>
          </a:stretch>
        </p:blipFill>
        <p:spPr>
          <a:xfrm rot="17062195">
            <a:off x="3920691" y="3340971"/>
            <a:ext cx="361950" cy="695325"/>
          </a:xfrm>
          <a:prstGeom prst="rect">
            <a:avLst/>
          </a:prstGeom>
        </p:spPr>
      </p:pic>
      <p:pic>
        <p:nvPicPr>
          <p:cNvPr id="22" name="Picture 21"/>
          <p:cNvPicPr>
            <a:picLocks noChangeAspect="1"/>
          </p:cNvPicPr>
          <p:nvPr/>
        </p:nvPicPr>
        <p:blipFill>
          <a:blip r:embed="rId7"/>
          <a:stretch>
            <a:fillRect/>
          </a:stretch>
        </p:blipFill>
        <p:spPr>
          <a:xfrm rot="15252732">
            <a:off x="3967585" y="3811250"/>
            <a:ext cx="371475" cy="676275"/>
          </a:xfrm>
          <a:prstGeom prst="rect">
            <a:avLst/>
          </a:prstGeom>
        </p:spPr>
      </p:pic>
      <p:sp>
        <p:nvSpPr>
          <p:cNvPr id="18" name="Rectangle 17"/>
          <p:cNvSpPr/>
          <p:nvPr/>
        </p:nvSpPr>
        <p:spPr>
          <a:xfrm>
            <a:off x="2039169" y="209738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8"/>
          <a:stretch>
            <a:fillRect/>
          </a:stretch>
        </p:blipFill>
        <p:spPr>
          <a:xfrm rot="21223520">
            <a:off x="304689" y="5361539"/>
            <a:ext cx="1595443" cy="1185604"/>
          </a:xfrm>
          <a:prstGeom prst="rect">
            <a:avLst/>
          </a:prstGeom>
        </p:spPr>
      </p:pic>
      <p:pic>
        <p:nvPicPr>
          <p:cNvPr id="16" name="Picture 15"/>
          <p:cNvPicPr>
            <a:picLocks noChangeAspect="1"/>
          </p:cNvPicPr>
          <p:nvPr/>
        </p:nvPicPr>
        <p:blipFill>
          <a:blip r:embed="rId8"/>
          <a:stretch>
            <a:fillRect/>
          </a:stretch>
        </p:blipFill>
        <p:spPr>
          <a:xfrm rot="513673">
            <a:off x="7209219" y="5361539"/>
            <a:ext cx="1595443" cy="1185604"/>
          </a:xfrm>
          <a:prstGeom prst="rect">
            <a:avLst/>
          </a:prstGeom>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1562111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1405653" y="909440"/>
            <a:ext cx="6279562" cy="707886"/>
          </a:xfrm>
          <a:prstGeom prst="rect">
            <a:avLst/>
          </a:prstGeom>
          <a:noFill/>
        </p:spPr>
        <p:txBody>
          <a:bodyPr wrap="square" rtlCol="0">
            <a:spAutoFit/>
          </a:bodyPr>
          <a:lstStyle/>
          <a:p>
            <a:pPr algn="ctr"/>
            <a:r>
              <a:rPr lang="en-US" sz="2000" b="1" dirty="0"/>
              <a:t>Use your fingers to make a counting path through your objects while you count them.  How many are there?</a:t>
            </a:r>
          </a:p>
        </p:txBody>
      </p:sp>
      <p:pic>
        <p:nvPicPr>
          <p:cNvPr id="17" name="Picture 16"/>
          <p:cNvPicPr>
            <a:picLocks noChangeAspect="1"/>
          </p:cNvPicPr>
          <p:nvPr/>
        </p:nvPicPr>
        <p:blipFill>
          <a:blip r:embed="rId3"/>
          <a:stretch>
            <a:fillRect/>
          </a:stretch>
        </p:blipFill>
        <p:spPr>
          <a:xfrm>
            <a:off x="3331756" y="2273547"/>
            <a:ext cx="2491623" cy="2724357"/>
          </a:xfrm>
          <a:prstGeom prst="rect">
            <a:avLst/>
          </a:prstGeom>
        </p:spPr>
      </p:pic>
      <p:pic>
        <p:nvPicPr>
          <p:cNvPr id="3" name="Picture 2"/>
          <p:cNvPicPr>
            <a:picLocks noChangeAspect="1"/>
          </p:cNvPicPr>
          <p:nvPr/>
        </p:nvPicPr>
        <p:blipFill>
          <a:blip r:embed="rId4"/>
          <a:stretch>
            <a:fillRect/>
          </a:stretch>
        </p:blipFill>
        <p:spPr>
          <a:xfrm rot="20874483">
            <a:off x="4866852" y="2870241"/>
            <a:ext cx="352425" cy="704850"/>
          </a:xfrm>
          <a:prstGeom prst="rect">
            <a:avLst/>
          </a:prstGeom>
        </p:spPr>
      </p:pic>
      <p:pic>
        <p:nvPicPr>
          <p:cNvPr id="6" name="Picture 5"/>
          <p:cNvPicPr>
            <a:picLocks noChangeAspect="1"/>
          </p:cNvPicPr>
          <p:nvPr/>
        </p:nvPicPr>
        <p:blipFill>
          <a:blip r:embed="rId5"/>
          <a:stretch>
            <a:fillRect/>
          </a:stretch>
        </p:blipFill>
        <p:spPr>
          <a:xfrm>
            <a:off x="4144750" y="2811263"/>
            <a:ext cx="342900" cy="666750"/>
          </a:xfrm>
          <a:prstGeom prst="rect">
            <a:avLst/>
          </a:prstGeom>
        </p:spPr>
      </p:pic>
      <p:pic>
        <p:nvPicPr>
          <p:cNvPr id="7" name="Picture 6"/>
          <p:cNvPicPr>
            <a:picLocks noChangeAspect="1"/>
          </p:cNvPicPr>
          <p:nvPr/>
        </p:nvPicPr>
        <p:blipFill>
          <a:blip r:embed="rId6"/>
          <a:stretch>
            <a:fillRect/>
          </a:stretch>
        </p:blipFill>
        <p:spPr>
          <a:xfrm rot="8539147">
            <a:off x="4631551" y="3218305"/>
            <a:ext cx="361950" cy="695325"/>
          </a:xfrm>
          <a:prstGeom prst="rect">
            <a:avLst/>
          </a:prstGeom>
        </p:spPr>
      </p:pic>
      <p:pic>
        <p:nvPicPr>
          <p:cNvPr id="8" name="Picture 7"/>
          <p:cNvPicPr>
            <a:picLocks noChangeAspect="1"/>
          </p:cNvPicPr>
          <p:nvPr/>
        </p:nvPicPr>
        <p:blipFill>
          <a:blip r:embed="rId7"/>
          <a:stretch>
            <a:fillRect/>
          </a:stretch>
        </p:blipFill>
        <p:spPr>
          <a:xfrm rot="1766627">
            <a:off x="4942828" y="3772149"/>
            <a:ext cx="371475" cy="676275"/>
          </a:xfrm>
          <a:prstGeom prst="rect">
            <a:avLst/>
          </a:prstGeom>
        </p:spPr>
      </p:pic>
      <p:pic>
        <p:nvPicPr>
          <p:cNvPr id="20" name="Picture 19"/>
          <p:cNvPicPr>
            <a:picLocks noChangeAspect="1"/>
          </p:cNvPicPr>
          <p:nvPr/>
        </p:nvPicPr>
        <p:blipFill>
          <a:blip r:embed="rId5"/>
          <a:stretch>
            <a:fillRect/>
          </a:stretch>
        </p:blipFill>
        <p:spPr>
          <a:xfrm rot="1210900">
            <a:off x="4505407" y="3881106"/>
            <a:ext cx="342900" cy="666750"/>
          </a:xfrm>
          <a:prstGeom prst="rect">
            <a:avLst/>
          </a:prstGeom>
        </p:spPr>
      </p:pic>
      <p:pic>
        <p:nvPicPr>
          <p:cNvPr id="21" name="Picture 20"/>
          <p:cNvPicPr>
            <a:picLocks noChangeAspect="1"/>
          </p:cNvPicPr>
          <p:nvPr/>
        </p:nvPicPr>
        <p:blipFill>
          <a:blip r:embed="rId6"/>
          <a:stretch>
            <a:fillRect/>
          </a:stretch>
        </p:blipFill>
        <p:spPr>
          <a:xfrm rot="17062195">
            <a:off x="3936886" y="3322223"/>
            <a:ext cx="361950" cy="695325"/>
          </a:xfrm>
          <a:prstGeom prst="rect">
            <a:avLst/>
          </a:prstGeom>
        </p:spPr>
      </p:pic>
      <p:pic>
        <p:nvPicPr>
          <p:cNvPr id="22" name="Picture 21"/>
          <p:cNvPicPr>
            <a:picLocks noChangeAspect="1"/>
          </p:cNvPicPr>
          <p:nvPr/>
        </p:nvPicPr>
        <p:blipFill>
          <a:blip r:embed="rId7"/>
          <a:stretch>
            <a:fillRect/>
          </a:stretch>
        </p:blipFill>
        <p:spPr>
          <a:xfrm rot="15252732">
            <a:off x="3983780" y="3792502"/>
            <a:ext cx="371475" cy="676275"/>
          </a:xfrm>
          <a:prstGeom prst="rect">
            <a:avLst/>
          </a:prstGeom>
        </p:spPr>
      </p:pic>
      <p:sp>
        <p:nvSpPr>
          <p:cNvPr id="2" name="TextBox 1"/>
          <p:cNvSpPr txBox="1"/>
          <p:nvPr/>
        </p:nvSpPr>
        <p:spPr>
          <a:xfrm>
            <a:off x="2071817" y="5347300"/>
            <a:ext cx="4933899" cy="830997"/>
          </a:xfrm>
          <a:prstGeom prst="rect">
            <a:avLst/>
          </a:prstGeom>
          <a:noFill/>
        </p:spPr>
        <p:txBody>
          <a:bodyPr wrap="square" rtlCol="0">
            <a:spAutoFit/>
          </a:bodyPr>
          <a:lstStyle/>
          <a:p>
            <a:pPr algn="ctr"/>
            <a:r>
              <a:rPr lang="en-US" sz="1600" b="1" dirty="0">
                <a:solidFill>
                  <a:srgbClr val="00B050"/>
                </a:solidFill>
              </a:rPr>
              <a:t>Look at your friend’s work mat.  Does their 7 look exactly like yours?  Show each other how you counted.  Did you make the same counting path?</a:t>
            </a:r>
          </a:p>
        </p:txBody>
      </p:sp>
      <p:sp>
        <p:nvSpPr>
          <p:cNvPr id="18" name="Rectangle 17"/>
          <p:cNvSpPr/>
          <p:nvPr/>
        </p:nvSpPr>
        <p:spPr>
          <a:xfrm>
            <a:off x="2055364" y="2003985"/>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15"/>
          <p:cNvPicPr>
            <a:picLocks noChangeAspect="1"/>
          </p:cNvPicPr>
          <p:nvPr/>
        </p:nvPicPr>
        <p:blipFill>
          <a:blip r:embed="rId8"/>
          <a:stretch>
            <a:fillRect/>
          </a:stretch>
        </p:blipFill>
        <p:spPr>
          <a:xfrm rot="21223520">
            <a:off x="304689" y="5361539"/>
            <a:ext cx="1595443" cy="1185604"/>
          </a:xfrm>
          <a:prstGeom prst="rect">
            <a:avLst/>
          </a:prstGeom>
        </p:spPr>
      </p:pic>
      <p:pic>
        <p:nvPicPr>
          <p:cNvPr id="23" name="Picture 22"/>
          <p:cNvPicPr>
            <a:picLocks noChangeAspect="1"/>
          </p:cNvPicPr>
          <p:nvPr/>
        </p:nvPicPr>
        <p:blipFill>
          <a:blip r:embed="rId8"/>
          <a:stretch>
            <a:fillRect/>
          </a:stretch>
        </p:blipFill>
        <p:spPr>
          <a:xfrm rot="513673">
            <a:off x="7209219" y="5361539"/>
            <a:ext cx="1595443" cy="1185604"/>
          </a:xfrm>
          <a:prstGeom prst="rect">
            <a:avLst/>
          </a:prstGeom>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11519123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1204682" y="932860"/>
            <a:ext cx="6734634" cy="707886"/>
          </a:xfrm>
          <a:prstGeom prst="rect">
            <a:avLst/>
          </a:prstGeom>
          <a:noFill/>
        </p:spPr>
        <p:txBody>
          <a:bodyPr wrap="square" rtlCol="0">
            <a:spAutoFit/>
          </a:bodyPr>
          <a:lstStyle/>
          <a:p>
            <a:pPr algn="ctr"/>
            <a:r>
              <a:rPr lang="en-US" sz="2000" b="1" dirty="0"/>
              <a:t>Now, put your counters around the edge of the circle to make a magic necklace.  Count them again.  How many?</a:t>
            </a:r>
          </a:p>
        </p:txBody>
      </p:sp>
      <p:pic>
        <p:nvPicPr>
          <p:cNvPr id="17" name="Picture 16"/>
          <p:cNvPicPr>
            <a:picLocks noChangeAspect="1"/>
          </p:cNvPicPr>
          <p:nvPr/>
        </p:nvPicPr>
        <p:blipFill>
          <a:blip r:embed="rId3"/>
          <a:stretch>
            <a:fillRect/>
          </a:stretch>
        </p:blipFill>
        <p:spPr>
          <a:xfrm>
            <a:off x="3236536" y="2272417"/>
            <a:ext cx="2491623" cy="2724357"/>
          </a:xfrm>
          <a:prstGeom prst="rect">
            <a:avLst/>
          </a:prstGeom>
        </p:spPr>
      </p:pic>
      <p:pic>
        <p:nvPicPr>
          <p:cNvPr id="3" name="Picture 2"/>
          <p:cNvPicPr>
            <a:picLocks noChangeAspect="1"/>
          </p:cNvPicPr>
          <p:nvPr/>
        </p:nvPicPr>
        <p:blipFill>
          <a:blip r:embed="rId4"/>
          <a:stretch>
            <a:fillRect/>
          </a:stretch>
        </p:blipFill>
        <p:spPr>
          <a:xfrm rot="17141102">
            <a:off x="4521783" y="2273798"/>
            <a:ext cx="352425" cy="704850"/>
          </a:xfrm>
          <a:prstGeom prst="rect">
            <a:avLst/>
          </a:prstGeom>
        </p:spPr>
      </p:pic>
      <p:pic>
        <p:nvPicPr>
          <p:cNvPr id="6" name="Picture 5"/>
          <p:cNvPicPr>
            <a:picLocks noChangeAspect="1"/>
          </p:cNvPicPr>
          <p:nvPr/>
        </p:nvPicPr>
        <p:blipFill>
          <a:blip r:embed="rId5"/>
          <a:stretch>
            <a:fillRect/>
          </a:stretch>
        </p:blipFill>
        <p:spPr>
          <a:xfrm rot="2530581">
            <a:off x="3699601" y="2588560"/>
            <a:ext cx="342900" cy="666750"/>
          </a:xfrm>
          <a:prstGeom prst="rect">
            <a:avLst/>
          </a:prstGeom>
        </p:spPr>
      </p:pic>
      <p:pic>
        <p:nvPicPr>
          <p:cNvPr id="7" name="Picture 6"/>
          <p:cNvPicPr>
            <a:picLocks noChangeAspect="1"/>
          </p:cNvPicPr>
          <p:nvPr/>
        </p:nvPicPr>
        <p:blipFill>
          <a:blip r:embed="rId6"/>
          <a:stretch>
            <a:fillRect/>
          </a:stretch>
        </p:blipFill>
        <p:spPr>
          <a:xfrm rot="9104657">
            <a:off x="5174656" y="2863850"/>
            <a:ext cx="361950" cy="695325"/>
          </a:xfrm>
          <a:prstGeom prst="rect">
            <a:avLst/>
          </a:prstGeom>
        </p:spPr>
      </p:pic>
      <p:pic>
        <p:nvPicPr>
          <p:cNvPr id="8" name="Picture 7"/>
          <p:cNvPicPr>
            <a:picLocks noChangeAspect="1"/>
          </p:cNvPicPr>
          <p:nvPr/>
        </p:nvPicPr>
        <p:blipFill>
          <a:blip r:embed="rId7"/>
          <a:stretch>
            <a:fillRect/>
          </a:stretch>
        </p:blipFill>
        <p:spPr>
          <a:xfrm rot="1766627">
            <a:off x="5165926" y="3812471"/>
            <a:ext cx="371475" cy="676275"/>
          </a:xfrm>
          <a:prstGeom prst="rect">
            <a:avLst/>
          </a:prstGeom>
        </p:spPr>
      </p:pic>
      <p:pic>
        <p:nvPicPr>
          <p:cNvPr id="20" name="Picture 19"/>
          <p:cNvPicPr>
            <a:picLocks noChangeAspect="1"/>
          </p:cNvPicPr>
          <p:nvPr/>
        </p:nvPicPr>
        <p:blipFill>
          <a:blip r:embed="rId5"/>
          <a:stretch>
            <a:fillRect/>
          </a:stretch>
        </p:blipFill>
        <p:spPr>
          <a:xfrm rot="5400000">
            <a:off x="4452710" y="4381444"/>
            <a:ext cx="342900" cy="666750"/>
          </a:xfrm>
          <a:prstGeom prst="rect">
            <a:avLst/>
          </a:prstGeom>
        </p:spPr>
      </p:pic>
      <p:pic>
        <p:nvPicPr>
          <p:cNvPr id="21" name="Picture 20"/>
          <p:cNvPicPr>
            <a:picLocks noChangeAspect="1"/>
          </p:cNvPicPr>
          <p:nvPr/>
        </p:nvPicPr>
        <p:blipFill>
          <a:blip r:embed="rId6"/>
          <a:stretch>
            <a:fillRect/>
          </a:stretch>
        </p:blipFill>
        <p:spPr>
          <a:xfrm rot="10800000">
            <a:off x="3339184" y="3362609"/>
            <a:ext cx="361950" cy="695325"/>
          </a:xfrm>
          <a:prstGeom prst="rect">
            <a:avLst/>
          </a:prstGeom>
        </p:spPr>
      </p:pic>
      <p:pic>
        <p:nvPicPr>
          <p:cNvPr id="22" name="Picture 21"/>
          <p:cNvPicPr>
            <a:picLocks noChangeAspect="1"/>
          </p:cNvPicPr>
          <p:nvPr/>
        </p:nvPicPr>
        <p:blipFill>
          <a:blip r:embed="rId7"/>
          <a:stretch>
            <a:fillRect/>
          </a:stretch>
        </p:blipFill>
        <p:spPr>
          <a:xfrm rot="8322443">
            <a:off x="3697115" y="4098114"/>
            <a:ext cx="371475" cy="676275"/>
          </a:xfrm>
          <a:prstGeom prst="rect">
            <a:avLst/>
          </a:prstGeom>
        </p:spPr>
      </p:pic>
      <p:sp>
        <p:nvSpPr>
          <p:cNvPr id="2" name="TextBox 1"/>
          <p:cNvSpPr txBox="1"/>
          <p:nvPr/>
        </p:nvSpPr>
        <p:spPr>
          <a:xfrm>
            <a:off x="2472754" y="5581814"/>
            <a:ext cx="4198490" cy="646331"/>
          </a:xfrm>
          <a:prstGeom prst="rect">
            <a:avLst/>
          </a:prstGeom>
          <a:noFill/>
        </p:spPr>
        <p:txBody>
          <a:bodyPr wrap="square" rtlCol="0">
            <a:spAutoFit/>
          </a:bodyPr>
          <a:lstStyle/>
          <a:p>
            <a:pPr algn="ctr"/>
            <a:r>
              <a:rPr lang="en-US" b="1" dirty="0">
                <a:solidFill>
                  <a:srgbClr val="00B050"/>
                </a:solidFill>
              </a:rPr>
              <a:t>Show your friend how you counted.  Did you count them the same way?</a:t>
            </a:r>
          </a:p>
        </p:txBody>
      </p:sp>
      <p:sp>
        <p:nvSpPr>
          <p:cNvPr id="18" name="Rectangle 17"/>
          <p:cNvSpPr/>
          <p:nvPr/>
        </p:nvSpPr>
        <p:spPr>
          <a:xfrm>
            <a:off x="2035610" y="2080645"/>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15"/>
          <p:cNvPicPr>
            <a:picLocks noChangeAspect="1"/>
          </p:cNvPicPr>
          <p:nvPr/>
        </p:nvPicPr>
        <p:blipFill>
          <a:blip r:embed="rId8"/>
          <a:stretch>
            <a:fillRect/>
          </a:stretch>
        </p:blipFill>
        <p:spPr>
          <a:xfrm rot="21223520">
            <a:off x="304689" y="5361539"/>
            <a:ext cx="1595443" cy="1185604"/>
          </a:xfrm>
          <a:prstGeom prst="rect">
            <a:avLst/>
          </a:prstGeom>
        </p:spPr>
      </p:pic>
      <p:pic>
        <p:nvPicPr>
          <p:cNvPr id="23" name="Picture 22"/>
          <p:cNvPicPr>
            <a:picLocks noChangeAspect="1"/>
          </p:cNvPicPr>
          <p:nvPr/>
        </p:nvPicPr>
        <p:blipFill>
          <a:blip r:embed="rId8"/>
          <a:stretch>
            <a:fillRect/>
          </a:stretch>
        </p:blipFill>
        <p:spPr>
          <a:xfrm rot="513673">
            <a:off x="7209219" y="5361539"/>
            <a:ext cx="1595443" cy="1185604"/>
          </a:xfrm>
          <a:prstGeom prst="rect">
            <a:avLst/>
          </a:prstGeom>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3519630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1256843" y="1013814"/>
            <a:ext cx="6734634" cy="461665"/>
          </a:xfrm>
          <a:prstGeom prst="rect">
            <a:avLst/>
          </a:prstGeom>
          <a:noFill/>
        </p:spPr>
        <p:txBody>
          <a:bodyPr wrap="square" rtlCol="0">
            <a:spAutoFit/>
          </a:bodyPr>
          <a:lstStyle/>
          <a:p>
            <a:pPr algn="ctr"/>
            <a:r>
              <a:rPr lang="en-US" sz="2400" b="1" dirty="0"/>
              <a:t>Put 2 of your counters back in the bag.</a:t>
            </a:r>
          </a:p>
        </p:txBody>
      </p:sp>
      <p:pic>
        <p:nvPicPr>
          <p:cNvPr id="17" name="Picture 16"/>
          <p:cNvPicPr>
            <a:picLocks noChangeAspect="1"/>
          </p:cNvPicPr>
          <p:nvPr/>
        </p:nvPicPr>
        <p:blipFill>
          <a:blip r:embed="rId3"/>
          <a:stretch>
            <a:fillRect/>
          </a:stretch>
        </p:blipFill>
        <p:spPr>
          <a:xfrm>
            <a:off x="3236536" y="2272417"/>
            <a:ext cx="2491623" cy="2724357"/>
          </a:xfrm>
          <a:prstGeom prst="rect">
            <a:avLst/>
          </a:prstGeom>
        </p:spPr>
      </p:pic>
      <p:pic>
        <p:nvPicPr>
          <p:cNvPr id="3" name="Picture 2"/>
          <p:cNvPicPr>
            <a:picLocks noChangeAspect="1"/>
          </p:cNvPicPr>
          <p:nvPr/>
        </p:nvPicPr>
        <p:blipFill>
          <a:blip r:embed="rId4"/>
          <a:stretch>
            <a:fillRect/>
          </a:stretch>
        </p:blipFill>
        <p:spPr>
          <a:xfrm rot="17141102">
            <a:off x="4521783" y="2273798"/>
            <a:ext cx="352425" cy="704850"/>
          </a:xfrm>
          <a:prstGeom prst="rect">
            <a:avLst/>
          </a:prstGeom>
        </p:spPr>
      </p:pic>
      <p:pic>
        <p:nvPicPr>
          <p:cNvPr id="6" name="Picture 5"/>
          <p:cNvPicPr>
            <a:picLocks noChangeAspect="1"/>
          </p:cNvPicPr>
          <p:nvPr/>
        </p:nvPicPr>
        <p:blipFill>
          <a:blip r:embed="rId5"/>
          <a:stretch>
            <a:fillRect/>
          </a:stretch>
        </p:blipFill>
        <p:spPr>
          <a:xfrm rot="2530581">
            <a:off x="3699601" y="2588560"/>
            <a:ext cx="342900" cy="666750"/>
          </a:xfrm>
          <a:prstGeom prst="rect">
            <a:avLst/>
          </a:prstGeom>
        </p:spPr>
      </p:pic>
      <p:pic>
        <p:nvPicPr>
          <p:cNvPr id="7" name="Picture 6"/>
          <p:cNvPicPr>
            <a:picLocks noChangeAspect="1"/>
          </p:cNvPicPr>
          <p:nvPr/>
        </p:nvPicPr>
        <p:blipFill>
          <a:blip r:embed="rId6"/>
          <a:stretch>
            <a:fillRect/>
          </a:stretch>
        </p:blipFill>
        <p:spPr>
          <a:xfrm rot="9104657">
            <a:off x="5174656" y="2863850"/>
            <a:ext cx="361950" cy="695325"/>
          </a:xfrm>
          <a:prstGeom prst="rect">
            <a:avLst/>
          </a:prstGeom>
        </p:spPr>
      </p:pic>
      <p:pic>
        <p:nvPicPr>
          <p:cNvPr id="8" name="Picture 7"/>
          <p:cNvPicPr>
            <a:picLocks noChangeAspect="1"/>
          </p:cNvPicPr>
          <p:nvPr/>
        </p:nvPicPr>
        <p:blipFill>
          <a:blip r:embed="rId7"/>
          <a:stretch>
            <a:fillRect/>
          </a:stretch>
        </p:blipFill>
        <p:spPr>
          <a:xfrm rot="1766627">
            <a:off x="5165926" y="3812471"/>
            <a:ext cx="371475" cy="676275"/>
          </a:xfrm>
          <a:prstGeom prst="rect">
            <a:avLst/>
          </a:prstGeom>
        </p:spPr>
      </p:pic>
      <p:pic>
        <p:nvPicPr>
          <p:cNvPr id="20" name="Picture 19"/>
          <p:cNvPicPr>
            <a:picLocks noChangeAspect="1"/>
          </p:cNvPicPr>
          <p:nvPr/>
        </p:nvPicPr>
        <p:blipFill>
          <a:blip r:embed="rId5"/>
          <a:stretch>
            <a:fillRect/>
          </a:stretch>
        </p:blipFill>
        <p:spPr>
          <a:xfrm rot="5400000">
            <a:off x="4452710" y="4381444"/>
            <a:ext cx="342900" cy="666750"/>
          </a:xfrm>
          <a:prstGeom prst="rect">
            <a:avLst/>
          </a:prstGeom>
        </p:spPr>
      </p:pic>
      <p:pic>
        <p:nvPicPr>
          <p:cNvPr id="21" name="Picture 20"/>
          <p:cNvPicPr>
            <a:picLocks noChangeAspect="1"/>
          </p:cNvPicPr>
          <p:nvPr/>
        </p:nvPicPr>
        <p:blipFill>
          <a:blip r:embed="rId6"/>
          <a:stretch>
            <a:fillRect/>
          </a:stretch>
        </p:blipFill>
        <p:spPr>
          <a:xfrm rot="10800000">
            <a:off x="3339184" y="3362609"/>
            <a:ext cx="361950" cy="695325"/>
          </a:xfrm>
          <a:prstGeom prst="rect">
            <a:avLst/>
          </a:prstGeom>
        </p:spPr>
      </p:pic>
      <p:pic>
        <p:nvPicPr>
          <p:cNvPr id="22" name="Picture 21"/>
          <p:cNvPicPr>
            <a:picLocks noChangeAspect="1"/>
          </p:cNvPicPr>
          <p:nvPr/>
        </p:nvPicPr>
        <p:blipFill>
          <a:blip r:embed="rId7"/>
          <a:stretch>
            <a:fillRect/>
          </a:stretch>
        </p:blipFill>
        <p:spPr>
          <a:xfrm rot="8322443">
            <a:off x="3697115" y="4098114"/>
            <a:ext cx="371475" cy="676275"/>
          </a:xfrm>
          <a:prstGeom prst="rect">
            <a:avLst/>
          </a:prstGeom>
        </p:spPr>
      </p:pic>
      <p:sp>
        <p:nvSpPr>
          <p:cNvPr id="18" name="Rectangle 17"/>
          <p:cNvSpPr/>
          <p:nvPr/>
        </p:nvSpPr>
        <p:spPr>
          <a:xfrm>
            <a:off x="2057400" y="216464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p:cNvPicPr>
            <a:picLocks noChangeAspect="1"/>
          </p:cNvPicPr>
          <p:nvPr/>
        </p:nvPicPr>
        <p:blipFill>
          <a:blip r:embed="rId8"/>
          <a:stretch>
            <a:fillRect/>
          </a:stretch>
        </p:blipFill>
        <p:spPr>
          <a:xfrm rot="21223520">
            <a:off x="304689" y="5361539"/>
            <a:ext cx="1595443" cy="1185604"/>
          </a:xfrm>
          <a:prstGeom prst="rect">
            <a:avLst/>
          </a:prstGeom>
        </p:spPr>
      </p:pic>
      <p:pic>
        <p:nvPicPr>
          <p:cNvPr id="16" name="Picture 15"/>
          <p:cNvPicPr>
            <a:picLocks noChangeAspect="1"/>
          </p:cNvPicPr>
          <p:nvPr/>
        </p:nvPicPr>
        <p:blipFill>
          <a:blip r:embed="rId8"/>
          <a:stretch>
            <a:fillRect/>
          </a:stretch>
        </p:blipFill>
        <p:spPr>
          <a:xfrm rot="513673">
            <a:off x="7209219" y="5361539"/>
            <a:ext cx="1595443" cy="1185604"/>
          </a:xfrm>
          <a:prstGeom prst="rect">
            <a:avLst/>
          </a:prstGeom>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33833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6"/>
                                        </p:tgtEl>
                                        <p:attrNameLst>
                                          <p:attrName>ppt_x</p:attrName>
                                        </p:attrNameLst>
                                      </p:cBhvr>
                                      <p:tavLst>
                                        <p:tav tm="0">
                                          <p:val>
                                            <p:strVal val="ppt_x"/>
                                          </p:val>
                                        </p:tav>
                                        <p:tav tm="100000">
                                          <p:val>
                                            <p:strVal val="ppt_x"/>
                                          </p:val>
                                        </p:tav>
                                      </p:tavLst>
                                    </p:anim>
                                    <p:anim calcmode="lin" valueType="num">
                                      <p:cBhvr additive="base">
                                        <p:cTn id="11" dur="500"/>
                                        <p:tgtEl>
                                          <p:spTgt spid="6"/>
                                        </p:tgtEl>
                                        <p:attrNameLst>
                                          <p:attrName>ppt_y</p:attrName>
                                        </p:attrNameLst>
                                      </p:cBhvr>
                                      <p:tavLst>
                                        <p:tav tm="0">
                                          <p:val>
                                            <p:strVal val="ppt_y"/>
                                          </p:val>
                                        </p:tav>
                                        <p:tav tm="100000">
                                          <p:val>
                                            <p:strVal val="1+ppt_h/2"/>
                                          </p:val>
                                        </p:tav>
                                      </p:tavLst>
                                    </p:anim>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1256843" y="1013814"/>
            <a:ext cx="6734634" cy="461665"/>
          </a:xfrm>
          <a:prstGeom prst="rect">
            <a:avLst/>
          </a:prstGeom>
          <a:noFill/>
        </p:spPr>
        <p:txBody>
          <a:bodyPr wrap="square" rtlCol="0">
            <a:spAutoFit/>
          </a:bodyPr>
          <a:lstStyle/>
          <a:p>
            <a:pPr algn="ctr"/>
            <a:r>
              <a:rPr lang="en-US" sz="2400" b="1" dirty="0"/>
              <a:t>Now, put 5 counters back in the bag.</a:t>
            </a:r>
          </a:p>
        </p:txBody>
      </p:sp>
      <p:pic>
        <p:nvPicPr>
          <p:cNvPr id="17" name="Picture 16"/>
          <p:cNvPicPr>
            <a:picLocks noChangeAspect="1"/>
          </p:cNvPicPr>
          <p:nvPr/>
        </p:nvPicPr>
        <p:blipFill>
          <a:blip r:embed="rId3"/>
          <a:stretch>
            <a:fillRect/>
          </a:stretch>
        </p:blipFill>
        <p:spPr>
          <a:xfrm>
            <a:off x="3236536" y="2272417"/>
            <a:ext cx="2491623" cy="2724357"/>
          </a:xfrm>
          <a:prstGeom prst="rect">
            <a:avLst/>
          </a:prstGeom>
        </p:spPr>
      </p:pic>
      <p:pic>
        <p:nvPicPr>
          <p:cNvPr id="7" name="Picture 6"/>
          <p:cNvPicPr>
            <a:picLocks noChangeAspect="1"/>
          </p:cNvPicPr>
          <p:nvPr/>
        </p:nvPicPr>
        <p:blipFill>
          <a:blip r:embed="rId4"/>
          <a:stretch>
            <a:fillRect/>
          </a:stretch>
        </p:blipFill>
        <p:spPr>
          <a:xfrm rot="9104657">
            <a:off x="5174656" y="2863850"/>
            <a:ext cx="361950" cy="695325"/>
          </a:xfrm>
          <a:prstGeom prst="rect">
            <a:avLst/>
          </a:prstGeom>
        </p:spPr>
      </p:pic>
      <p:pic>
        <p:nvPicPr>
          <p:cNvPr id="8" name="Picture 7"/>
          <p:cNvPicPr>
            <a:picLocks noChangeAspect="1"/>
          </p:cNvPicPr>
          <p:nvPr/>
        </p:nvPicPr>
        <p:blipFill>
          <a:blip r:embed="rId5"/>
          <a:stretch>
            <a:fillRect/>
          </a:stretch>
        </p:blipFill>
        <p:spPr>
          <a:xfrm rot="1766627">
            <a:off x="5165926" y="3812471"/>
            <a:ext cx="371475" cy="676275"/>
          </a:xfrm>
          <a:prstGeom prst="rect">
            <a:avLst/>
          </a:prstGeom>
        </p:spPr>
      </p:pic>
      <p:pic>
        <p:nvPicPr>
          <p:cNvPr id="20" name="Picture 19"/>
          <p:cNvPicPr>
            <a:picLocks noChangeAspect="1"/>
          </p:cNvPicPr>
          <p:nvPr/>
        </p:nvPicPr>
        <p:blipFill>
          <a:blip r:embed="rId6"/>
          <a:stretch>
            <a:fillRect/>
          </a:stretch>
        </p:blipFill>
        <p:spPr>
          <a:xfrm rot="5400000">
            <a:off x="4452710" y="4381444"/>
            <a:ext cx="342900" cy="666750"/>
          </a:xfrm>
          <a:prstGeom prst="rect">
            <a:avLst/>
          </a:prstGeom>
        </p:spPr>
      </p:pic>
      <p:pic>
        <p:nvPicPr>
          <p:cNvPr id="21" name="Picture 20"/>
          <p:cNvPicPr>
            <a:picLocks noChangeAspect="1"/>
          </p:cNvPicPr>
          <p:nvPr/>
        </p:nvPicPr>
        <p:blipFill>
          <a:blip r:embed="rId4"/>
          <a:stretch>
            <a:fillRect/>
          </a:stretch>
        </p:blipFill>
        <p:spPr>
          <a:xfrm rot="10800000">
            <a:off x="3339184" y="3362609"/>
            <a:ext cx="361950" cy="695325"/>
          </a:xfrm>
          <a:prstGeom prst="rect">
            <a:avLst/>
          </a:prstGeom>
        </p:spPr>
      </p:pic>
      <p:pic>
        <p:nvPicPr>
          <p:cNvPr id="22" name="Picture 21"/>
          <p:cNvPicPr>
            <a:picLocks noChangeAspect="1"/>
          </p:cNvPicPr>
          <p:nvPr/>
        </p:nvPicPr>
        <p:blipFill>
          <a:blip r:embed="rId5"/>
          <a:stretch>
            <a:fillRect/>
          </a:stretch>
        </p:blipFill>
        <p:spPr>
          <a:xfrm rot="8322443">
            <a:off x="3697115" y="4098114"/>
            <a:ext cx="371475" cy="676275"/>
          </a:xfrm>
          <a:prstGeom prst="rect">
            <a:avLst/>
          </a:prstGeom>
        </p:spPr>
      </p:pic>
      <p:sp>
        <p:nvSpPr>
          <p:cNvPr id="18" name="TextBox 17"/>
          <p:cNvSpPr txBox="1"/>
          <p:nvPr/>
        </p:nvSpPr>
        <p:spPr>
          <a:xfrm>
            <a:off x="1987826" y="5523249"/>
            <a:ext cx="5223446" cy="830997"/>
          </a:xfrm>
          <a:prstGeom prst="rect">
            <a:avLst/>
          </a:prstGeom>
          <a:noFill/>
        </p:spPr>
        <p:txBody>
          <a:bodyPr wrap="square" rtlCol="0">
            <a:spAutoFit/>
          </a:bodyPr>
          <a:lstStyle/>
          <a:p>
            <a:pPr algn="ctr"/>
            <a:r>
              <a:rPr lang="en-US" sz="2400" b="1" dirty="0">
                <a:solidFill>
                  <a:srgbClr val="0070C0"/>
                </a:solidFill>
              </a:rPr>
              <a:t>How many counters did                         you put away?</a:t>
            </a:r>
          </a:p>
        </p:txBody>
      </p:sp>
      <p:sp>
        <p:nvSpPr>
          <p:cNvPr id="23" name="Rectangle 22"/>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 name="Picture 13"/>
          <p:cNvPicPr>
            <a:picLocks noChangeAspect="1"/>
          </p:cNvPicPr>
          <p:nvPr/>
        </p:nvPicPr>
        <p:blipFill>
          <a:blip r:embed="rId7"/>
          <a:stretch>
            <a:fillRect/>
          </a:stretch>
        </p:blipFill>
        <p:spPr>
          <a:xfrm rot="21223520">
            <a:off x="304689" y="5361539"/>
            <a:ext cx="1595443" cy="1185604"/>
          </a:xfrm>
          <a:prstGeom prst="rect">
            <a:avLst/>
          </a:prstGeom>
        </p:spPr>
      </p:pic>
      <p:pic>
        <p:nvPicPr>
          <p:cNvPr id="15" name="Picture 14"/>
          <p:cNvPicPr>
            <a:picLocks noChangeAspect="1"/>
          </p:cNvPicPr>
          <p:nvPr/>
        </p:nvPicPr>
        <p:blipFill>
          <a:blip r:embed="rId7"/>
          <a:stretch>
            <a:fillRect/>
          </a:stretch>
        </p:blipFill>
        <p:spPr>
          <a:xfrm rot="513673">
            <a:off x="7209219" y="5361539"/>
            <a:ext cx="1595443" cy="1185604"/>
          </a:xfrm>
          <a:prstGeom prst="rect">
            <a:avLst/>
          </a:prstGeom>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72234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7"/>
                                        </p:tgtEl>
                                        <p:attrNameLst>
                                          <p:attrName>ppt_x</p:attrName>
                                        </p:attrNameLst>
                                      </p:cBhvr>
                                      <p:tavLst>
                                        <p:tav tm="0">
                                          <p:val>
                                            <p:strVal val="ppt_x"/>
                                          </p:val>
                                        </p:tav>
                                        <p:tav tm="100000">
                                          <p:val>
                                            <p:strVal val="ppt_x"/>
                                          </p:val>
                                        </p:tav>
                                      </p:tavLst>
                                    </p:anim>
                                    <p:anim calcmode="lin" valueType="num">
                                      <p:cBhvr additive="base">
                                        <p:cTn id="7" dur="500"/>
                                        <p:tgtEl>
                                          <p:spTgt spid="7"/>
                                        </p:tgtEl>
                                        <p:attrNameLst>
                                          <p:attrName>ppt_y</p:attrName>
                                        </p:attrNameLst>
                                      </p:cBhvr>
                                      <p:tavLst>
                                        <p:tav tm="0">
                                          <p:val>
                                            <p:strVal val="ppt_y"/>
                                          </p:val>
                                        </p:tav>
                                        <p:tav tm="100000">
                                          <p:val>
                                            <p:strVal val="1+ppt_h/2"/>
                                          </p:val>
                                        </p:tav>
                                      </p:tavLst>
                                    </p:anim>
                                    <p:set>
                                      <p:cBhvr>
                                        <p:cTn id="8" dur="1" fill="hold">
                                          <p:stCondLst>
                                            <p:cond delay="499"/>
                                          </p:stCondLst>
                                        </p:cTn>
                                        <p:tgtEl>
                                          <p:spTgt spid="7"/>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8"/>
                                        </p:tgtEl>
                                        <p:attrNameLst>
                                          <p:attrName>ppt_x</p:attrName>
                                        </p:attrNameLst>
                                      </p:cBhvr>
                                      <p:tavLst>
                                        <p:tav tm="0">
                                          <p:val>
                                            <p:strVal val="ppt_x"/>
                                          </p:val>
                                        </p:tav>
                                        <p:tav tm="100000">
                                          <p:val>
                                            <p:strVal val="ppt_x"/>
                                          </p:val>
                                        </p:tav>
                                      </p:tavLst>
                                    </p:anim>
                                    <p:anim calcmode="lin" valueType="num">
                                      <p:cBhvr additive="base">
                                        <p:cTn id="11" dur="500"/>
                                        <p:tgtEl>
                                          <p:spTgt spid="8"/>
                                        </p:tgtEl>
                                        <p:attrNameLst>
                                          <p:attrName>ppt_y</p:attrName>
                                        </p:attrNameLst>
                                      </p:cBhvr>
                                      <p:tavLst>
                                        <p:tav tm="0">
                                          <p:val>
                                            <p:strVal val="ppt_y"/>
                                          </p:val>
                                        </p:tav>
                                        <p:tav tm="100000">
                                          <p:val>
                                            <p:strVal val="1+ppt_h/2"/>
                                          </p:val>
                                        </p:tav>
                                      </p:tavLst>
                                    </p:anim>
                                    <p:set>
                                      <p:cBhvr>
                                        <p:cTn id="12" dur="1" fill="hold">
                                          <p:stCondLst>
                                            <p:cond delay="499"/>
                                          </p:stCondLst>
                                        </p:cTn>
                                        <p:tgtEl>
                                          <p:spTgt spid="8"/>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20"/>
                                        </p:tgtEl>
                                        <p:attrNameLst>
                                          <p:attrName>ppt_x</p:attrName>
                                        </p:attrNameLst>
                                      </p:cBhvr>
                                      <p:tavLst>
                                        <p:tav tm="0">
                                          <p:val>
                                            <p:strVal val="ppt_x"/>
                                          </p:val>
                                        </p:tav>
                                        <p:tav tm="100000">
                                          <p:val>
                                            <p:strVal val="ppt_x"/>
                                          </p:val>
                                        </p:tav>
                                      </p:tavLst>
                                    </p:anim>
                                    <p:anim calcmode="lin" valueType="num">
                                      <p:cBhvr additive="base">
                                        <p:cTn id="15" dur="500"/>
                                        <p:tgtEl>
                                          <p:spTgt spid="20"/>
                                        </p:tgtEl>
                                        <p:attrNameLst>
                                          <p:attrName>ppt_y</p:attrName>
                                        </p:attrNameLst>
                                      </p:cBhvr>
                                      <p:tavLst>
                                        <p:tav tm="0">
                                          <p:val>
                                            <p:strVal val="ppt_y"/>
                                          </p:val>
                                        </p:tav>
                                        <p:tav tm="100000">
                                          <p:val>
                                            <p:strVal val="1+ppt_h/2"/>
                                          </p:val>
                                        </p:tav>
                                      </p:tavLst>
                                    </p:anim>
                                    <p:set>
                                      <p:cBhvr>
                                        <p:cTn id="16" dur="1" fill="hold">
                                          <p:stCondLst>
                                            <p:cond delay="499"/>
                                          </p:stCondLst>
                                        </p:cTn>
                                        <p:tgtEl>
                                          <p:spTgt spid="20"/>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22"/>
                                        </p:tgtEl>
                                        <p:attrNameLst>
                                          <p:attrName>ppt_x</p:attrName>
                                        </p:attrNameLst>
                                      </p:cBhvr>
                                      <p:tavLst>
                                        <p:tav tm="0">
                                          <p:val>
                                            <p:strVal val="ppt_x"/>
                                          </p:val>
                                        </p:tav>
                                        <p:tav tm="100000">
                                          <p:val>
                                            <p:strVal val="ppt_x"/>
                                          </p:val>
                                        </p:tav>
                                      </p:tavLst>
                                    </p:anim>
                                    <p:anim calcmode="lin" valueType="num">
                                      <p:cBhvr additive="base">
                                        <p:cTn id="19" dur="500"/>
                                        <p:tgtEl>
                                          <p:spTgt spid="22"/>
                                        </p:tgtEl>
                                        <p:attrNameLst>
                                          <p:attrName>ppt_y</p:attrName>
                                        </p:attrNameLst>
                                      </p:cBhvr>
                                      <p:tavLst>
                                        <p:tav tm="0">
                                          <p:val>
                                            <p:strVal val="ppt_y"/>
                                          </p:val>
                                        </p:tav>
                                        <p:tav tm="100000">
                                          <p:val>
                                            <p:strVal val="1+ppt_h/2"/>
                                          </p:val>
                                        </p:tav>
                                      </p:tavLst>
                                    </p:anim>
                                    <p:set>
                                      <p:cBhvr>
                                        <p:cTn id="20" dur="1" fill="hold">
                                          <p:stCondLst>
                                            <p:cond delay="499"/>
                                          </p:stCondLst>
                                        </p:cTn>
                                        <p:tgtEl>
                                          <p:spTgt spid="22"/>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21"/>
                                        </p:tgtEl>
                                        <p:attrNameLst>
                                          <p:attrName>ppt_x</p:attrName>
                                        </p:attrNameLst>
                                      </p:cBhvr>
                                      <p:tavLst>
                                        <p:tav tm="0">
                                          <p:val>
                                            <p:strVal val="ppt_x"/>
                                          </p:val>
                                        </p:tav>
                                        <p:tav tm="100000">
                                          <p:val>
                                            <p:strVal val="ppt_x"/>
                                          </p:val>
                                        </p:tav>
                                      </p:tavLst>
                                    </p:anim>
                                    <p:anim calcmode="lin" valueType="num">
                                      <p:cBhvr additive="base">
                                        <p:cTn id="23" dur="500"/>
                                        <p:tgtEl>
                                          <p:spTgt spid="21"/>
                                        </p:tgtEl>
                                        <p:attrNameLst>
                                          <p:attrName>ppt_y</p:attrName>
                                        </p:attrNameLst>
                                      </p:cBhvr>
                                      <p:tavLst>
                                        <p:tav tm="0">
                                          <p:val>
                                            <p:strVal val="ppt_y"/>
                                          </p:val>
                                        </p:tav>
                                        <p:tav tm="100000">
                                          <p:val>
                                            <p:strVal val="1+ppt_h/2"/>
                                          </p:val>
                                        </p:tav>
                                      </p:tavLst>
                                    </p:anim>
                                    <p:set>
                                      <p:cBhvr>
                                        <p:cTn id="24" dur="1" fill="hold">
                                          <p:stCondLst>
                                            <p:cond delay="499"/>
                                          </p:stCondLst>
                                        </p:cTn>
                                        <p:tgtEl>
                                          <p:spTgt spid="21"/>
                                        </p:tgtEl>
                                        <p:attrNameLst>
                                          <p:attrName>style.visibility</p:attrName>
                                        </p:attrNameLst>
                                      </p:cBhvr>
                                      <p:to>
                                        <p:strVal val="hidden"/>
                                      </p:to>
                                    </p:set>
                                  </p:childTnLst>
                                </p:cTn>
                              </p:par>
                            </p:childTnLst>
                          </p:cTn>
                        </p:par>
                        <p:par>
                          <p:cTn id="25" fill="hold">
                            <p:stCondLst>
                              <p:cond delay="500"/>
                            </p:stCondLst>
                            <p:childTnLst>
                              <p:par>
                                <p:cTn id="26" presetID="2" presetClass="entr" presetSubtype="4"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500" fill="hold"/>
                                        <p:tgtEl>
                                          <p:spTgt spid="18"/>
                                        </p:tgtEl>
                                        <p:attrNameLst>
                                          <p:attrName>ppt_x</p:attrName>
                                        </p:attrNameLst>
                                      </p:cBhvr>
                                      <p:tavLst>
                                        <p:tav tm="0">
                                          <p:val>
                                            <p:strVal val="#ppt_x"/>
                                          </p:val>
                                        </p:tav>
                                        <p:tav tm="100000">
                                          <p:val>
                                            <p:strVal val="#ppt_x"/>
                                          </p:val>
                                        </p:tav>
                                      </p:tavLst>
                                    </p:anim>
                                    <p:anim calcmode="lin" valueType="num">
                                      <p:cBhvr additive="base">
                                        <p:cTn id="29"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20</a:t>
            </a:r>
          </a:p>
        </p:txBody>
      </p:sp>
      <p:sp>
        <p:nvSpPr>
          <p:cNvPr id="39" name="TextBox 38"/>
          <p:cNvSpPr txBox="1"/>
          <p:nvPr/>
        </p:nvSpPr>
        <p:spPr>
          <a:xfrm>
            <a:off x="1085619" y="669032"/>
            <a:ext cx="6972758" cy="1323439"/>
          </a:xfrm>
          <a:prstGeom prst="rect">
            <a:avLst/>
          </a:prstGeom>
          <a:noFill/>
        </p:spPr>
        <p:txBody>
          <a:bodyPr wrap="square" rtlCol="0">
            <a:spAutoFit/>
          </a:bodyPr>
          <a:lstStyle/>
          <a:p>
            <a:pPr algn="ctr"/>
            <a:r>
              <a:rPr lang="en-US" sz="2000" b="1" dirty="0"/>
              <a:t>Show me 7 with your fingers.  We are going to practice writing the number 7.  Watch me make 7 on the board.  Follow along with your fingers in the air.  “A straight line and down from heaven; that’s the way we make a 7!”</a:t>
            </a:r>
          </a:p>
        </p:txBody>
      </p:sp>
      <p:sp>
        <p:nvSpPr>
          <p:cNvPr id="18" name="TextBox 17"/>
          <p:cNvSpPr txBox="1"/>
          <p:nvPr/>
        </p:nvSpPr>
        <p:spPr>
          <a:xfrm>
            <a:off x="639100" y="5480440"/>
            <a:ext cx="7865791" cy="707886"/>
          </a:xfrm>
          <a:prstGeom prst="rect">
            <a:avLst/>
          </a:prstGeom>
          <a:noFill/>
        </p:spPr>
        <p:txBody>
          <a:bodyPr wrap="square" rtlCol="0">
            <a:spAutoFit/>
          </a:bodyPr>
          <a:lstStyle/>
          <a:p>
            <a:pPr algn="ctr"/>
            <a:r>
              <a:rPr lang="en-US" sz="2000" b="1" dirty="0">
                <a:solidFill>
                  <a:srgbClr val="0070C0"/>
                </a:solidFill>
              </a:rPr>
              <a:t>You are ready to work on your personal white boards.  When you are ready, you may take out your practice sheet and use your pencils.</a:t>
            </a:r>
          </a:p>
        </p:txBody>
      </p:sp>
      <p:pic>
        <p:nvPicPr>
          <p:cNvPr id="23"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7888" y="2242447"/>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4"/>
          <a:stretch>
            <a:fillRect/>
          </a:stretch>
        </p:blipFill>
        <p:spPr>
          <a:xfrm>
            <a:off x="914400" y="3900787"/>
            <a:ext cx="1520825" cy="1190430"/>
          </a:xfrm>
          <a:prstGeom prst="rect">
            <a:avLst/>
          </a:prstGeom>
        </p:spPr>
      </p:pic>
      <p:pic>
        <p:nvPicPr>
          <p:cNvPr id="25" name="Picture 24"/>
          <p:cNvPicPr>
            <a:picLocks noChangeAspect="1"/>
          </p:cNvPicPr>
          <p:nvPr/>
        </p:nvPicPr>
        <p:blipFill>
          <a:blip r:embed="rId4"/>
          <a:stretch>
            <a:fillRect/>
          </a:stretch>
        </p:blipFill>
        <p:spPr>
          <a:xfrm flipH="1">
            <a:off x="6708768" y="3900787"/>
            <a:ext cx="1542047" cy="1190430"/>
          </a:xfrm>
          <a:prstGeom prst="rect">
            <a:avLst/>
          </a:prstGeom>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0288883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78158" y="216694"/>
            <a:ext cx="8619233" cy="481013"/>
          </a:xfrm>
          <a:prstGeom prst="rect">
            <a:avLst/>
          </a:prstGeom>
        </p:spPr>
      </p:pic>
      <p:pic>
        <p:nvPicPr>
          <p:cNvPr id="2" name="Picture 1"/>
          <p:cNvPicPr>
            <a:picLocks noChangeAspect="1"/>
          </p:cNvPicPr>
          <p:nvPr/>
        </p:nvPicPr>
        <p:blipFill>
          <a:blip r:embed="rId4"/>
          <a:stretch>
            <a:fillRect/>
          </a:stretch>
        </p:blipFill>
        <p:spPr>
          <a:xfrm>
            <a:off x="928179" y="823882"/>
            <a:ext cx="7287641" cy="5502697"/>
          </a:xfrm>
          <a:prstGeom prst="rect">
            <a:avLst/>
          </a:prstGeom>
        </p:spPr>
      </p:pic>
    </p:spTree>
    <p:extLst>
      <p:ext uri="{BB962C8B-B14F-4D97-AF65-F5344CB8AC3E}">
        <p14:creationId xmlns:p14="http://schemas.microsoft.com/office/powerpoint/2010/main" val="95760953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78158" y="216694"/>
            <a:ext cx="8619233" cy="481013"/>
          </a:xfrm>
          <a:prstGeom prst="rect">
            <a:avLst/>
          </a:prstGeom>
        </p:spPr>
      </p:pic>
      <p:pic>
        <p:nvPicPr>
          <p:cNvPr id="3" name="Picture 2"/>
          <p:cNvPicPr>
            <a:picLocks noChangeAspect="1"/>
          </p:cNvPicPr>
          <p:nvPr/>
        </p:nvPicPr>
        <p:blipFill>
          <a:blip r:embed="rId4"/>
          <a:stretch>
            <a:fillRect/>
          </a:stretch>
        </p:blipFill>
        <p:spPr>
          <a:xfrm>
            <a:off x="423799" y="1371600"/>
            <a:ext cx="8230691" cy="2822972"/>
          </a:xfrm>
          <a:prstGeom prst="rect">
            <a:avLst/>
          </a:prstGeom>
        </p:spPr>
      </p:pic>
    </p:spTree>
    <p:extLst>
      <p:ext uri="{BB962C8B-B14F-4D97-AF65-F5344CB8AC3E}">
        <p14:creationId xmlns:p14="http://schemas.microsoft.com/office/powerpoint/2010/main" val="142924277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941394" y="1687646"/>
            <a:ext cx="7126281" cy="1577709"/>
          </a:xfrm>
          <a:prstGeom prst="rect">
            <a:avLst/>
          </a:prstGeom>
        </p:spPr>
      </p:pic>
    </p:spTree>
    <p:extLst>
      <p:ext uri="{BB962C8B-B14F-4D97-AF65-F5344CB8AC3E}">
        <p14:creationId xmlns:p14="http://schemas.microsoft.com/office/powerpoint/2010/main" val="84135748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05850" y="931559"/>
            <a:ext cx="5545552" cy="4493538"/>
          </a:xfrm>
          <a:prstGeom prst="rect">
            <a:avLst/>
          </a:prstGeom>
          <a:noFill/>
        </p:spPr>
        <p:txBody>
          <a:bodyPr wrap="square" rtlCol="0">
            <a:spAutoFit/>
          </a:bodyPr>
          <a:lstStyle/>
          <a:p>
            <a:pPr algn="ctr"/>
            <a:r>
              <a:rPr lang="en-US" sz="4800" b="1" dirty="0">
                <a:latin typeface="Kristen ITC" panose="03050502040202030202" pitchFamily="66" charset="0"/>
              </a:rPr>
              <a:t>Lesson 21</a:t>
            </a:r>
          </a:p>
          <a:p>
            <a:pPr algn="ctr"/>
            <a:endParaRPr lang="en-US" dirty="0">
              <a:latin typeface="Kristen ITC" panose="03050502040202030202" pitchFamily="66" charset="0"/>
            </a:endParaRPr>
          </a:p>
          <a:p>
            <a:pPr algn="ctr"/>
            <a:endParaRPr lang="en-US" sz="2800" dirty="0">
              <a:latin typeface="Kristen ITC" panose="03050502040202030202" pitchFamily="66" charset="0"/>
            </a:endParaRPr>
          </a:p>
          <a:p>
            <a:pPr algn="ctr"/>
            <a:r>
              <a:rPr lang="en-US" sz="3600" dirty="0">
                <a:latin typeface="Kristen ITC" panose="03050502040202030202" pitchFamily="66" charset="0"/>
              </a:rPr>
              <a:t>I can compare counts of 8 and match to the numeral 8.</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417663325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3338263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94992" y="824746"/>
            <a:ext cx="7467598" cy="523220"/>
          </a:xfrm>
          <a:prstGeom prst="rect">
            <a:avLst/>
          </a:prstGeom>
          <a:noFill/>
        </p:spPr>
        <p:txBody>
          <a:bodyPr wrap="square" rtlCol="0">
            <a:spAutoFit/>
          </a:bodyPr>
          <a:lstStyle/>
          <a:p>
            <a:pPr algn="ctr"/>
            <a:r>
              <a:rPr lang="en-US" sz="2800" b="1" dirty="0"/>
              <a:t>Counting with the Number Glove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50624" y="1426556"/>
            <a:ext cx="7442753" cy="369332"/>
          </a:xfrm>
          <a:prstGeom prst="rect">
            <a:avLst/>
          </a:prstGeom>
          <a:noFill/>
        </p:spPr>
        <p:txBody>
          <a:bodyPr wrap="square" rtlCol="0">
            <a:spAutoFit/>
          </a:bodyPr>
          <a:lstStyle/>
          <a:p>
            <a:pPr algn="ctr"/>
            <a:r>
              <a:rPr lang="en-US" b="1" dirty="0">
                <a:solidFill>
                  <a:srgbClr val="0070C0"/>
                </a:solidFill>
              </a:rPr>
              <a:t>Watch my number glove and count with me.  Ready?</a:t>
            </a:r>
          </a:p>
        </p:txBody>
      </p:sp>
      <p:pic>
        <p:nvPicPr>
          <p:cNvPr id="8194" name="Picture 2" descr="http://www.clipartkid.com/images/173/gloves-clipart-work-gloves-clipart-rubber-gloves-clipart-winter-gloves-MxiOzH-clipar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5575" y="3962400"/>
            <a:ext cx="2743200" cy="276148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898775" y="5250798"/>
            <a:ext cx="5715000" cy="1077218"/>
          </a:xfrm>
          <a:prstGeom prst="rect">
            <a:avLst/>
          </a:prstGeom>
          <a:noFill/>
        </p:spPr>
        <p:txBody>
          <a:bodyPr wrap="square" rtlCol="0">
            <a:spAutoFit/>
          </a:bodyPr>
          <a:lstStyle/>
          <a:p>
            <a:pPr algn="ctr"/>
            <a:r>
              <a:rPr lang="en-US" sz="1600" b="1" dirty="0"/>
              <a:t>**This fluency activity requires you to create a number glove by writing numbers 1-5 on a right-hand glove starting with the pinky and numbers 6-10 on a left-hand glove starting with the thumb.  Practice counting up and down.</a:t>
            </a:r>
          </a:p>
        </p:txBody>
      </p:sp>
      <p:pic>
        <p:nvPicPr>
          <p:cNvPr id="3" name="Picture 2"/>
          <p:cNvPicPr>
            <a:picLocks noChangeAspect="1"/>
          </p:cNvPicPr>
          <p:nvPr/>
        </p:nvPicPr>
        <p:blipFill>
          <a:blip r:embed="rId5"/>
          <a:stretch>
            <a:fillRect/>
          </a:stretch>
        </p:blipFill>
        <p:spPr>
          <a:xfrm>
            <a:off x="3695395" y="2371395"/>
            <a:ext cx="3795943" cy="2303896"/>
          </a:xfrm>
          <a:prstGeom prst="rect">
            <a:avLst/>
          </a:prstGeom>
        </p:spPr>
      </p:pic>
    </p:spTree>
    <p:extLst>
      <p:ext uri="{BB962C8B-B14F-4D97-AF65-F5344CB8AC3E}">
        <p14:creationId xmlns:p14="http://schemas.microsoft.com/office/powerpoint/2010/main" val="24162556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227815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21"/>
                                        </p:tgtEl>
                                        <p:attrNameLst>
                                          <p:attrName>ppt_w</p:attrName>
                                        </p:attrNameLst>
                                      </p:cBhvr>
                                      <p:tavLst>
                                        <p:tav tm="0">
                                          <p:val>
                                            <p:strVal val="ppt_w"/>
                                          </p:val>
                                        </p:tav>
                                        <p:tav tm="100000">
                                          <p:val>
                                            <p:fltVal val="0"/>
                                          </p:val>
                                        </p:tav>
                                      </p:tavLst>
                                    </p:anim>
                                    <p:anim calcmode="lin" valueType="num">
                                      <p:cBhvr>
                                        <p:cTn id="13" dur="500"/>
                                        <p:tgtEl>
                                          <p:spTgt spid="21"/>
                                        </p:tgtEl>
                                        <p:attrNameLst>
                                          <p:attrName>ppt_h</p:attrName>
                                        </p:attrNameLst>
                                      </p:cBhvr>
                                      <p:tavLst>
                                        <p:tav tm="0">
                                          <p:val>
                                            <p:strVal val="ppt_h"/>
                                          </p:val>
                                        </p:tav>
                                        <p:tav tm="100000">
                                          <p:val>
                                            <p:fltVal val="0"/>
                                          </p:val>
                                        </p:tav>
                                      </p:tavLst>
                                    </p:anim>
                                    <p:animEffect transition="out" filter="fade">
                                      <p:cBhvr>
                                        <p:cTn id="14" dur="500"/>
                                        <p:tgtEl>
                                          <p:spTgt spid="21"/>
                                        </p:tgtEl>
                                      </p:cBhvr>
                                    </p:animEffect>
                                    <p:set>
                                      <p:cBhvr>
                                        <p:cTn id="15"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4216101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a:off x="2572062" y="1915987"/>
            <a:ext cx="3447738" cy="3697149"/>
          </a:xfrm>
          <a:prstGeom prst="rect">
            <a:avLst/>
          </a:prstGeom>
        </p:spPr>
      </p:pic>
    </p:spTree>
    <p:extLst>
      <p:ext uri="{BB962C8B-B14F-4D97-AF65-F5344CB8AC3E}">
        <p14:creationId xmlns:p14="http://schemas.microsoft.com/office/powerpoint/2010/main" val="2078407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21"/>
                                        </p:tgtEl>
                                        <p:attrNameLst>
                                          <p:attrName>ppt_w</p:attrName>
                                        </p:attrNameLst>
                                      </p:cBhvr>
                                      <p:tavLst>
                                        <p:tav tm="0">
                                          <p:val>
                                            <p:strVal val="ppt_w"/>
                                          </p:val>
                                        </p:tav>
                                        <p:tav tm="100000">
                                          <p:val>
                                            <p:fltVal val="0"/>
                                          </p:val>
                                        </p:tav>
                                      </p:tavLst>
                                    </p:anim>
                                    <p:anim calcmode="lin" valueType="num">
                                      <p:cBhvr>
                                        <p:cTn id="13" dur="500"/>
                                        <p:tgtEl>
                                          <p:spTgt spid="21"/>
                                        </p:tgtEl>
                                        <p:attrNameLst>
                                          <p:attrName>ppt_h</p:attrName>
                                        </p:attrNameLst>
                                      </p:cBhvr>
                                      <p:tavLst>
                                        <p:tav tm="0">
                                          <p:val>
                                            <p:strVal val="ppt_h"/>
                                          </p:val>
                                        </p:tav>
                                        <p:tav tm="100000">
                                          <p:val>
                                            <p:fltVal val="0"/>
                                          </p:val>
                                        </p:tav>
                                      </p:tavLst>
                                    </p:anim>
                                    <p:animEffect transition="out" filter="fade">
                                      <p:cBhvr>
                                        <p:cTn id="14" dur="500"/>
                                        <p:tgtEl>
                                          <p:spTgt spid="21"/>
                                        </p:tgtEl>
                                      </p:cBhvr>
                                    </p:animEffect>
                                    <p:set>
                                      <p:cBhvr>
                                        <p:cTn id="15"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114022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2682513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0836" y="1902710"/>
            <a:ext cx="3661619" cy="4210862"/>
          </a:xfrm>
          <a:prstGeom prst="rect">
            <a:avLst/>
          </a:prstGeom>
        </p:spPr>
      </p:pic>
    </p:spTree>
    <p:extLst>
      <p:ext uri="{BB962C8B-B14F-4D97-AF65-F5344CB8AC3E}">
        <p14:creationId xmlns:p14="http://schemas.microsoft.com/office/powerpoint/2010/main" val="2369063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761576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03175" y="1855214"/>
            <a:ext cx="3492825" cy="4324450"/>
          </a:xfrm>
          <a:prstGeom prst="rect">
            <a:avLst/>
          </a:prstGeom>
        </p:spPr>
      </p:pic>
    </p:spTree>
    <p:extLst>
      <p:ext uri="{BB962C8B-B14F-4D97-AF65-F5344CB8AC3E}">
        <p14:creationId xmlns:p14="http://schemas.microsoft.com/office/powerpoint/2010/main" val="350466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39618" y="1878509"/>
            <a:ext cx="3286124" cy="4042223"/>
          </a:xfrm>
          <a:prstGeom prst="rect">
            <a:avLst/>
          </a:prstGeom>
        </p:spPr>
      </p:pic>
    </p:spTree>
    <p:extLst>
      <p:ext uri="{BB962C8B-B14F-4D97-AF65-F5344CB8AC3E}">
        <p14:creationId xmlns:p14="http://schemas.microsoft.com/office/powerpoint/2010/main" val="189595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3734387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2603175" y="1855214"/>
            <a:ext cx="3492825" cy="4324450"/>
          </a:xfrm>
          <a:prstGeom prst="rect">
            <a:avLst/>
          </a:prstGeom>
        </p:spPr>
      </p:pic>
    </p:spTree>
    <p:extLst>
      <p:ext uri="{BB962C8B-B14F-4D97-AF65-F5344CB8AC3E}">
        <p14:creationId xmlns:p14="http://schemas.microsoft.com/office/powerpoint/2010/main" val="135817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93997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7" name="Picture 16"/>
          <p:cNvPicPr>
            <a:picLocks noChangeAspect="1"/>
          </p:cNvPicPr>
          <p:nvPr/>
        </p:nvPicPr>
        <p:blipFill>
          <a:blip r:embed="rId4"/>
          <a:stretch>
            <a:fillRect/>
          </a:stretch>
        </p:blipFill>
        <p:spPr>
          <a:xfrm>
            <a:off x="1663559" y="2168171"/>
            <a:ext cx="5282767" cy="3638462"/>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32930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4"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8046" y="1985005"/>
            <a:ext cx="3339353" cy="3852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52855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7" name="Picture 16"/>
          <p:cNvPicPr>
            <a:picLocks noChangeAspect="1"/>
          </p:cNvPicPr>
          <p:nvPr/>
        </p:nvPicPr>
        <p:blipFill>
          <a:blip r:embed="rId4"/>
          <a:stretch>
            <a:fillRect/>
          </a:stretch>
        </p:blipFill>
        <p:spPr>
          <a:xfrm>
            <a:off x="1663559" y="2168171"/>
            <a:ext cx="5282767" cy="3638462"/>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4283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6" name="Picture 15"/>
          <p:cNvPicPr>
            <a:picLocks noChangeAspect="1"/>
          </p:cNvPicPr>
          <p:nvPr/>
        </p:nvPicPr>
        <p:blipFill>
          <a:blip r:embed="rId4"/>
          <a:stretch>
            <a:fillRect/>
          </a:stretch>
        </p:blipFill>
        <p:spPr>
          <a:xfrm>
            <a:off x="1690191" y="2015382"/>
            <a:ext cx="5229503" cy="3801129"/>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87928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7" name="Picture 16"/>
          <p:cNvPicPr>
            <a:picLocks noChangeAspect="1"/>
          </p:cNvPicPr>
          <p:nvPr/>
        </p:nvPicPr>
        <p:blipFill>
          <a:blip r:embed="rId4"/>
          <a:stretch>
            <a:fillRect/>
          </a:stretch>
        </p:blipFill>
        <p:spPr>
          <a:xfrm>
            <a:off x="1607408" y="1993245"/>
            <a:ext cx="5769685" cy="3770540"/>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174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6" name="Picture 15"/>
          <p:cNvPicPr>
            <a:picLocks noChangeAspect="1"/>
          </p:cNvPicPr>
          <p:nvPr/>
        </p:nvPicPr>
        <p:blipFill>
          <a:blip r:embed="rId4"/>
          <a:stretch>
            <a:fillRect/>
          </a:stretch>
        </p:blipFill>
        <p:spPr>
          <a:xfrm>
            <a:off x="1690191" y="2015382"/>
            <a:ext cx="5229503" cy="3801129"/>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433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7" name="Picture 16"/>
          <p:cNvPicPr>
            <a:picLocks noChangeAspect="1"/>
          </p:cNvPicPr>
          <p:nvPr/>
        </p:nvPicPr>
        <p:blipFill>
          <a:blip r:embed="rId4"/>
          <a:stretch>
            <a:fillRect/>
          </a:stretch>
        </p:blipFill>
        <p:spPr>
          <a:xfrm>
            <a:off x="1663559" y="2168171"/>
            <a:ext cx="5282767" cy="3638462"/>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180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6" name="Picture 15"/>
          <p:cNvPicPr>
            <a:picLocks noChangeAspect="1"/>
          </p:cNvPicPr>
          <p:nvPr/>
        </p:nvPicPr>
        <p:blipFill>
          <a:blip r:embed="rId4"/>
          <a:stretch>
            <a:fillRect/>
          </a:stretch>
        </p:blipFill>
        <p:spPr>
          <a:xfrm>
            <a:off x="1690191" y="2015382"/>
            <a:ext cx="5229503" cy="3801129"/>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38205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6"/>
                                        </p:tgtEl>
                                        <p:attrNameLst>
                                          <p:attrName>ppt_w</p:attrName>
                                        </p:attrNameLst>
                                      </p:cBhvr>
                                      <p:tavLst>
                                        <p:tav tm="0">
                                          <p:val>
                                            <p:strVal val="ppt_w"/>
                                          </p:val>
                                        </p:tav>
                                        <p:tav tm="100000">
                                          <p:val>
                                            <p:fltVal val="0"/>
                                          </p:val>
                                        </p:tav>
                                      </p:tavLst>
                                    </p:anim>
                                    <p:anim calcmode="lin" valueType="num">
                                      <p:cBhvr>
                                        <p:cTn id="13" dur="500"/>
                                        <p:tgtEl>
                                          <p:spTgt spid="16"/>
                                        </p:tgtEl>
                                        <p:attrNameLst>
                                          <p:attrName>ppt_h</p:attrName>
                                        </p:attrNameLst>
                                      </p:cBhvr>
                                      <p:tavLst>
                                        <p:tav tm="0">
                                          <p:val>
                                            <p:strVal val="ppt_h"/>
                                          </p:val>
                                        </p:tav>
                                        <p:tav tm="100000">
                                          <p:val>
                                            <p:fltVal val="0"/>
                                          </p:val>
                                        </p:tav>
                                      </p:tavLst>
                                    </p:anim>
                                    <p:animEffect transition="out" filter="fade">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00276" y="2489972"/>
            <a:ext cx="4743450" cy="2676525"/>
          </a:xfrm>
          <a:prstGeom prst="rect">
            <a:avLst/>
          </a:prstGeom>
        </p:spPr>
      </p:pic>
    </p:spTree>
    <p:extLst>
      <p:ext uri="{BB962C8B-B14F-4D97-AF65-F5344CB8AC3E}">
        <p14:creationId xmlns:p14="http://schemas.microsoft.com/office/powerpoint/2010/main" val="1004048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Finger Flashes to 8</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2164270" y="1142542"/>
            <a:ext cx="4815462" cy="646331"/>
          </a:xfrm>
          <a:prstGeom prst="rect">
            <a:avLst/>
          </a:prstGeom>
          <a:noFill/>
        </p:spPr>
        <p:txBody>
          <a:bodyPr wrap="square" rtlCol="0">
            <a:spAutoFit/>
          </a:bodyPr>
          <a:lstStyle/>
          <a:p>
            <a:pPr algn="ctr"/>
            <a:r>
              <a:rPr lang="en-US" b="1" dirty="0">
                <a:solidFill>
                  <a:srgbClr val="0070C0"/>
                </a:solidFill>
              </a:rPr>
              <a:t>This time, I’ll show you my fingers, and you say how many you see.  Ready?</a:t>
            </a:r>
          </a:p>
        </p:txBody>
      </p:sp>
      <p:pic>
        <p:nvPicPr>
          <p:cNvPr id="17" name="Picture 16"/>
          <p:cNvPicPr>
            <a:picLocks noChangeAspect="1"/>
          </p:cNvPicPr>
          <p:nvPr/>
        </p:nvPicPr>
        <p:blipFill>
          <a:blip r:embed="rId4"/>
          <a:stretch>
            <a:fillRect/>
          </a:stretch>
        </p:blipFill>
        <p:spPr>
          <a:xfrm>
            <a:off x="1607408" y="1993245"/>
            <a:ext cx="5769685" cy="3770540"/>
          </a:xfrm>
          <a:prstGeom prst="rect">
            <a:avLst/>
          </a:prstGeom>
        </p:spPr>
      </p:pic>
      <p:pic>
        <p:nvPicPr>
          <p:cNvPr id="14"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78358">
            <a:off x="527836" y="4847620"/>
            <a:ext cx="1547503" cy="155666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r.photos1.fotosearch.com/bthumb/CSP/CSP138/k1844726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790515" flipH="1">
            <a:off x="6938175" y="4847619"/>
            <a:ext cx="1597836" cy="1556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5869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xit" presetSubtype="32" fill="hold" nodeType="afterEffect">
                                  <p:stCondLst>
                                    <p:cond delay="2000"/>
                                  </p:stCondLst>
                                  <p:childTnLst>
                                    <p:anim calcmode="lin" valueType="num">
                                      <p:cBhvr>
                                        <p:cTn id="12" dur="500"/>
                                        <p:tgtEl>
                                          <p:spTgt spid="17"/>
                                        </p:tgtEl>
                                        <p:attrNameLst>
                                          <p:attrName>ppt_w</p:attrName>
                                        </p:attrNameLst>
                                      </p:cBhvr>
                                      <p:tavLst>
                                        <p:tav tm="0">
                                          <p:val>
                                            <p:strVal val="ppt_w"/>
                                          </p:val>
                                        </p:tav>
                                        <p:tav tm="100000">
                                          <p:val>
                                            <p:fltVal val="0"/>
                                          </p:val>
                                        </p:tav>
                                      </p:tavLst>
                                    </p:anim>
                                    <p:anim calcmode="lin" valueType="num">
                                      <p:cBhvr>
                                        <p:cTn id="13" dur="500"/>
                                        <p:tgtEl>
                                          <p:spTgt spid="17"/>
                                        </p:tgtEl>
                                        <p:attrNameLst>
                                          <p:attrName>ppt_h</p:attrName>
                                        </p:attrNameLst>
                                      </p:cBhvr>
                                      <p:tavLst>
                                        <p:tav tm="0">
                                          <p:val>
                                            <p:strVal val="ppt_h"/>
                                          </p:val>
                                        </p:tav>
                                        <p:tav tm="100000">
                                          <p:val>
                                            <p:fltVal val="0"/>
                                          </p:val>
                                        </p:tav>
                                      </p:tavLst>
                                    </p:anim>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30089" y="670681"/>
            <a:ext cx="7467598" cy="523220"/>
          </a:xfrm>
          <a:prstGeom prst="rect">
            <a:avLst/>
          </a:prstGeom>
          <a:noFill/>
        </p:spPr>
        <p:txBody>
          <a:bodyPr wrap="square" rtlCol="0">
            <a:spAutoFit/>
          </a:bodyPr>
          <a:lstStyle/>
          <a:p>
            <a:pPr algn="ctr"/>
            <a:r>
              <a:rPr lang="en-US" sz="2800" b="1" dirty="0"/>
              <a:t>Happy Counting Within 8</a:t>
            </a:r>
            <a:endParaRPr lang="en-US" sz="8000" b="1" dirty="0"/>
          </a:p>
        </p:txBody>
      </p:sp>
      <p:sp>
        <p:nvSpPr>
          <p:cNvPr id="14" name="TextBox 13"/>
          <p:cNvSpPr txBox="1"/>
          <p:nvPr/>
        </p:nvSpPr>
        <p:spPr>
          <a:xfrm>
            <a:off x="789718" y="1240661"/>
            <a:ext cx="7564566" cy="1200329"/>
          </a:xfrm>
          <a:prstGeom prst="rect">
            <a:avLst/>
          </a:prstGeom>
          <a:noFill/>
        </p:spPr>
        <p:txBody>
          <a:bodyPr wrap="square" rtlCol="0">
            <a:spAutoFit/>
          </a:bodyPr>
          <a:lstStyle/>
          <a:p>
            <a:pPr algn="ctr"/>
            <a:r>
              <a:rPr lang="en-US" b="1" dirty="0">
                <a:solidFill>
                  <a:srgbClr val="C00000"/>
                </a:solidFill>
              </a:rPr>
              <a:t>Let’s play Happy Counting!  When I hold my hand like this (point two fingers up), I want you to count up.  If I put my hand like this (point two fingers down), I want you to count down.  If I do this (close fist), that means stop, but try hard to remember the last number you said.  Ready?  </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2" name="Picture 2" descr="https://clipartoons.com/wp-content/uploads/2016/01/happy-school-children-clipart-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05743" y="3324601"/>
            <a:ext cx="4932515" cy="32777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811469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http://www.picgifs.com/clip-art/activities/playing-marbles/clip-art-playing-marbles-03680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749" y="4267200"/>
            <a:ext cx="4532999" cy="2217933"/>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21</a:t>
            </a:r>
          </a:p>
        </p:txBody>
      </p:sp>
      <p:sp>
        <p:nvSpPr>
          <p:cNvPr id="16" name="TextBox 15"/>
          <p:cNvSpPr txBox="1"/>
          <p:nvPr/>
        </p:nvSpPr>
        <p:spPr>
          <a:xfrm>
            <a:off x="933885" y="976108"/>
            <a:ext cx="7189641" cy="1938992"/>
          </a:xfrm>
          <a:prstGeom prst="rect">
            <a:avLst/>
          </a:prstGeom>
          <a:noFill/>
        </p:spPr>
        <p:txBody>
          <a:bodyPr wrap="square" rtlCol="0">
            <a:spAutoFit/>
          </a:bodyPr>
          <a:lstStyle/>
          <a:p>
            <a:pPr algn="ctr"/>
            <a:r>
              <a:rPr lang="en-US" sz="2400" b="1" dirty="0"/>
              <a:t>There were some children playing with marbles on the playground.  Draw a circle and show 7 of their marbles in the circle.  Count the marbles with your friend.  Talk about what would happen if someone gave the children another marble.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814429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156878" y="773736"/>
            <a:ext cx="6830243" cy="830997"/>
          </a:xfrm>
          <a:prstGeom prst="rect">
            <a:avLst/>
          </a:prstGeom>
          <a:noFill/>
        </p:spPr>
        <p:txBody>
          <a:bodyPr wrap="square" rtlCol="0">
            <a:spAutoFit/>
          </a:bodyPr>
          <a:lstStyle/>
          <a:p>
            <a:pPr algn="ctr"/>
            <a:r>
              <a:rPr lang="en-US" sz="2400" b="1" dirty="0"/>
              <a:t>Count out 5 cubes of one color and 2 cubes of another.  How many are left in your bag?</a:t>
            </a:r>
          </a:p>
        </p:txBody>
      </p:sp>
      <p:pic>
        <p:nvPicPr>
          <p:cNvPr id="1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365800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172" y="4572000"/>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1828" y="290614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8532" y="220271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3842" y="3873591"/>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75258" y="220271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0581" y="448760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1.bp.blogspot.com/-plA0GYGxi7o/UlA0oK5Lo8I/AAAAAAAAFF8/T8yWhg28PfM/s1600/FREE_Purple-II-Monster.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11288" y="4572000"/>
            <a:ext cx="1565354" cy="195173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1.bp.blogspot.com/-plA0GYGxi7o/UlA0oK5Lo8I/AAAAAAAAFF8/T8yWhg28PfM/s1600/FREE_Purple-II-Monster.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82416" y="4572445"/>
            <a:ext cx="1565354" cy="1951730"/>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96095181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622341" y="749594"/>
            <a:ext cx="6138446" cy="830997"/>
          </a:xfrm>
          <a:prstGeom prst="rect">
            <a:avLst/>
          </a:prstGeom>
          <a:noFill/>
        </p:spPr>
        <p:txBody>
          <a:bodyPr wrap="square" rtlCol="0">
            <a:spAutoFit/>
          </a:bodyPr>
          <a:lstStyle/>
          <a:p>
            <a:pPr algn="ctr"/>
            <a:r>
              <a:rPr lang="en-US" sz="2400" b="1" dirty="0"/>
              <a:t>Put your cubes on your 5-group mat to show that 7 is the same as 5 and 2.</a:t>
            </a:r>
          </a:p>
        </p:txBody>
      </p:sp>
      <p:pic>
        <p:nvPicPr>
          <p:cNvPr id="1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5787" y="556394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24362" y="556394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3916" y="574421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8762" y="5423349"/>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9171" y="574772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3241" y="5744212"/>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92950" y="556394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p:nvPicPr>
        <p:blipFill>
          <a:blip r:embed="rId5"/>
          <a:stretch>
            <a:fillRect/>
          </a:stretch>
        </p:blipFill>
        <p:spPr>
          <a:xfrm rot="5400000">
            <a:off x="3260925" y="1383972"/>
            <a:ext cx="2601771" cy="4029075"/>
          </a:xfrm>
          <a:prstGeom prst="rect">
            <a:avLst/>
          </a:prstGeom>
        </p:spPr>
      </p:pic>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235388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5046" y="235388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1808" y="2337488"/>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8570" y="233748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79417" y="235014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56230" y="3842812"/>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36039" y="3842811"/>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p:cNvSpPr/>
          <p:nvPr/>
        </p:nvSpPr>
        <p:spPr>
          <a:xfrm>
            <a:off x="2089171" y="183937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26662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8"/>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3"/>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0"/>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15"/>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17"/>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xit" presetSubtype="0" fill="hold" nodeType="clickEffect">
                                  <p:stCondLst>
                                    <p:cond delay="0"/>
                                  </p:stCondLst>
                                  <p:childTnLst>
                                    <p:set>
                                      <p:cBhvr>
                                        <p:cTn id="41" dur="1" fill="hold">
                                          <p:stCondLst>
                                            <p:cond delay="0"/>
                                          </p:stCondLst>
                                        </p:cTn>
                                        <p:tgtEl>
                                          <p:spTgt spid="22"/>
                                        </p:tgtEl>
                                        <p:attrNameLst>
                                          <p:attrName>style.visibility</p:attrName>
                                        </p:attrNameLst>
                                      </p:cBhvr>
                                      <p:to>
                                        <p:strVal val="hidden"/>
                                      </p:to>
                                    </p:set>
                                  </p:childTnLst>
                                </p:cTn>
                              </p:par>
                            </p:childTnLst>
                          </p:cTn>
                        </p:par>
                        <p:par>
                          <p:cTn id="42" fill="hold">
                            <p:stCondLst>
                              <p:cond delay="0"/>
                            </p:stCondLst>
                            <p:childTnLst>
                              <p:par>
                                <p:cTn id="43" presetID="1" presetClass="entr" presetSubtype="0" fill="hold" nodeType="after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6"/>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622341" y="749594"/>
            <a:ext cx="6138446" cy="830997"/>
          </a:xfrm>
          <a:prstGeom prst="rect">
            <a:avLst/>
          </a:prstGeom>
          <a:noFill/>
        </p:spPr>
        <p:txBody>
          <a:bodyPr wrap="square" rtlCol="0">
            <a:spAutoFit/>
          </a:bodyPr>
          <a:lstStyle/>
          <a:p>
            <a:pPr algn="ctr"/>
            <a:r>
              <a:rPr lang="en-US" sz="2400" b="1" dirty="0"/>
              <a:t>Take out 1 more cube of the second color, and put it on your 5-group mat.</a:t>
            </a:r>
          </a:p>
        </p:txBody>
      </p:sp>
      <p:pic>
        <p:nvPicPr>
          <p:cNvPr id="14" name="Picture 13"/>
          <p:cNvPicPr>
            <a:picLocks noChangeAspect="1"/>
          </p:cNvPicPr>
          <p:nvPr/>
        </p:nvPicPr>
        <p:blipFill>
          <a:blip r:embed="rId3"/>
          <a:stretch>
            <a:fillRect/>
          </a:stretch>
        </p:blipFill>
        <p:spPr>
          <a:xfrm rot="5400000">
            <a:off x="3260925" y="1383972"/>
            <a:ext cx="2601771" cy="4029075"/>
          </a:xfrm>
          <a:prstGeom prst="rect">
            <a:avLst/>
          </a:prstGeom>
        </p:spPr>
      </p:pic>
      <p:pic>
        <p:nvPicPr>
          <p:cNvPr id="23" name="Picture 6" descr="http://lessonpix.com/drawings/27629/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67000" y="235388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5046" y="235388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31808" y="2337488"/>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http://lessonpix.com/drawings/27629/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98570" y="233748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9417" y="235014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56230" y="3842812"/>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36039" y="3842811"/>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1492587" y="5272639"/>
            <a:ext cx="6138446" cy="1015663"/>
          </a:xfrm>
          <a:prstGeom prst="rect">
            <a:avLst/>
          </a:prstGeom>
          <a:noFill/>
        </p:spPr>
        <p:txBody>
          <a:bodyPr wrap="square" rtlCol="0">
            <a:spAutoFit/>
          </a:bodyPr>
          <a:lstStyle/>
          <a:p>
            <a:pPr algn="ctr"/>
            <a:r>
              <a:rPr lang="en-US" sz="2000" b="1" dirty="0">
                <a:solidFill>
                  <a:srgbClr val="7030A0"/>
                </a:solidFill>
              </a:rPr>
              <a:t>How many cubes are on your top five?</a:t>
            </a:r>
          </a:p>
          <a:p>
            <a:pPr algn="ctr"/>
            <a:r>
              <a:rPr lang="en-US" sz="2000" b="1" dirty="0">
                <a:solidFill>
                  <a:srgbClr val="7030A0"/>
                </a:solidFill>
              </a:rPr>
              <a:t>How many on your bottom five?</a:t>
            </a:r>
          </a:p>
          <a:p>
            <a:pPr algn="ctr"/>
            <a:r>
              <a:rPr lang="en-US" sz="2000" b="1" dirty="0">
                <a:solidFill>
                  <a:srgbClr val="7030A0"/>
                </a:solidFill>
              </a:rPr>
              <a:t>Let’s count to see how many cubes!</a:t>
            </a:r>
          </a:p>
        </p:txBody>
      </p:sp>
      <p:pic>
        <p:nvPicPr>
          <p:cNvPr id="16" name="Picture 8" descr="http://lessonpix.com/drawings/27633/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15848" y="3842810"/>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2109386" y="1877454"/>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5538" name="Picture 2" descr="http://1.bp.blogspot.com/-plA0GYGxi7o/UlA0oK5Lo8I/AAAAAAAAFF8/T8yWhg28PfM/s1600/FREE_Purple-II-Monster.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1287" y="3791337"/>
            <a:ext cx="2191473" cy="2732394"/>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3808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anim calcmode="lin" valueType="num">
                                      <p:cBhvr additive="base">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30">
                                            <p:txEl>
                                              <p:pRg st="0" end="0"/>
                                            </p:txEl>
                                          </p:spTgt>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0">
                                            <p:txEl>
                                              <p:pRg st="1" end="1"/>
                                            </p:txEl>
                                          </p:spTgt>
                                        </p:tgtEl>
                                        <p:attrNameLst>
                                          <p:attrName>style.visibility</p:attrName>
                                        </p:attrNameLst>
                                      </p:cBhvr>
                                      <p:to>
                                        <p:strVal val="visible"/>
                                      </p:to>
                                    </p:set>
                                    <p:anim calcmode="lin" valueType="num">
                                      <p:cBhvr additive="base">
                                        <p:cTn id="16" dur="500" fill="hold"/>
                                        <p:tgtEl>
                                          <p:spTgt spid="30">
                                            <p:txEl>
                                              <p:pRg st="1" end="1"/>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30">
                                            <p:txEl>
                                              <p:pRg st="1" end="1"/>
                                            </p:txEl>
                                          </p:spTgt>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30">
                                            <p:txEl>
                                              <p:pRg st="2" end="2"/>
                                            </p:txEl>
                                          </p:spTgt>
                                        </p:tgtEl>
                                        <p:attrNameLst>
                                          <p:attrName>style.visibility</p:attrName>
                                        </p:attrNameLst>
                                      </p:cBhvr>
                                      <p:to>
                                        <p:strVal val="visible"/>
                                      </p:to>
                                    </p:set>
                                    <p:anim calcmode="lin" valueType="num">
                                      <p:cBhvr additive="base">
                                        <p:cTn id="20"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7197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344570" y="528693"/>
            <a:ext cx="6454859" cy="1200329"/>
          </a:xfrm>
          <a:prstGeom prst="rect">
            <a:avLst/>
          </a:prstGeom>
          <a:noFill/>
        </p:spPr>
        <p:txBody>
          <a:bodyPr wrap="square" rtlCol="0">
            <a:spAutoFit/>
          </a:bodyPr>
          <a:lstStyle/>
          <a:p>
            <a:pPr algn="ctr"/>
            <a:r>
              <a:rPr lang="en-US" sz="2400" b="1" dirty="0"/>
              <a:t>You have 8 cubes!  Eight is 1 more than 7.  We write the number 8 like this.  “Make an S, and do not stop.  Go right back up, and an 8 you’ve got!”</a:t>
            </a:r>
          </a:p>
        </p:txBody>
      </p:sp>
      <p:sp>
        <p:nvSpPr>
          <p:cNvPr id="30" name="TextBox 29"/>
          <p:cNvSpPr txBox="1"/>
          <p:nvPr/>
        </p:nvSpPr>
        <p:spPr>
          <a:xfrm>
            <a:off x="2495591" y="5195053"/>
            <a:ext cx="4391944" cy="707886"/>
          </a:xfrm>
          <a:prstGeom prst="rect">
            <a:avLst/>
          </a:prstGeom>
          <a:noFill/>
        </p:spPr>
        <p:txBody>
          <a:bodyPr wrap="square" rtlCol="0">
            <a:spAutoFit/>
          </a:bodyPr>
          <a:lstStyle/>
          <a:p>
            <a:pPr algn="ctr"/>
            <a:r>
              <a:rPr lang="en-US" sz="2000" b="1" dirty="0">
                <a:solidFill>
                  <a:srgbClr val="00B0F0"/>
                </a:solidFill>
              </a:rPr>
              <a:t>Find the number card that shows 8.  Hold it up and say the number.</a:t>
            </a:r>
          </a:p>
        </p:txBody>
      </p:sp>
      <p:pic>
        <p:nvPicPr>
          <p:cNvPr id="17"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57455" y="2128506"/>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6887535" y="2893861"/>
            <a:ext cx="1076325" cy="1070278"/>
          </a:xfrm>
          <a:prstGeom prst="rect">
            <a:avLst/>
          </a:prstGeom>
        </p:spPr>
      </p:pic>
      <p:pic>
        <p:nvPicPr>
          <p:cNvPr id="14340" name="Picture 4" descr="http://classroomclipart.com/images/gallery/Clipart/Alphabets/TN_letter-S-2-cartoon-alphabe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4034" y="3733800"/>
            <a:ext cx="2151557" cy="2706799"/>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18091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622341" y="749594"/>
            <a:ext cx="6138446" cy="461665"/>
          </a:xfrm>
          <a:prstGeom prst="rect">
            <a:avLst/>
          </a:prstGeom>
          <a:noFill/>
        </p:spPr>
        <p:txBody>
          <a:bodyPr wrap="square" rtlCol="0">
            <a:spAutoFit/>
          </a:bodyPr>
          <a:lstStyle/>
          <a:p>
            <a:pPr algn="ctr"/>
            <a:r>
              <a:rPr lang="en-US" sz="2400" b="1" dirty="0"/>
              <a:t>Put your cubes together in a tower, like this.</a:t>
            </a:r>
          </a:p>
        </p:txBody>
      </p:sp>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7526" y="5304319"/>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7526" y="4843033"/>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rot="378010">
            <a:off x="5777616" y="2493030"/>
            <a:ext cx="1959980" cy="1015663"/>
          </a:xfrm>
          <a:prstGeom prst="rect">
            <a:avLst/>
          </a:prstGeom>
          <a:noFill/>
        </p:spPr>
        <p:txBody>
          <a:bodyPr wrap="square" rtlCol="0">
            <a:spAutoFit/>
          </a:bodyPr>
          <a:lstStyle/>
          <a:p>
            <a:pPr algn="ctr"/>
            <a:r>
              <a:rPr lang="en-US" sz="2000" b="1" dirty="0">
                <a:solidFill>
                  <a:srgbClr val="7030A0"/>
                </a:solidFill>
              </a:rPr>
              <a:t>Can you see the 5 and the 3 hiding in our 8?</a:t>
            </a:r>
          </a:p>
        </p:txBody>
      </p:sp>
      <p:pic>
        <p:nvPicPr>
          <p:cNvPr id="26"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72054" y="4377462"/>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7523" y="390502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7523" y="343945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7523" y="2938151"/>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7523" y="246571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7523" y="198450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43010" name="Picture 2" descr="https://s-media-cache-ak0.pinimg.com/736x/c6/8d/49/c68d49a7dbb5c6cc7739d42545912bf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3688" y="3800894"/>
            <a:ext cx="1970966" cy="262373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7898092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1467804" y="761172"/>
            <a:ext cx="6371560" cy="1015663"/>
          </a:xfrm>
          <a:prstGeom prst="rect">
            <a:avLst/>
          </a:prstGeom>
          <a:noFill/>
        </p:spPr>
        <p:txBody>
          <a:bodyPr wrap="square" rtlCol="0">
            <a:spAutoFit/>
          </a:bodyPr>
          <a:lstStyle/>
          <a:p>
            <a:pPr algn="ctr"/>
            <a:r>
              <a:rPr lang="en-US" sz="2000" b="1" dirty="0"/>
              <a:t>Now, take your tower apart, and put the cubes into rows on your work mat.  Make your rows so that each one has the same number of cubes.</a:t>
            </a:r>
          </a:p>
        </p:txBody>
      </p:sp>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6905" y="4370811"/>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4827" y="4367502"/>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1110434" y="5443064"/>
            <a:ext cx="6923130" cy="707886"/>
          </a:xfrm>
          <a:prstGeom prst="rect">
            <a:avLst/>
          </a:prstGeom>
          <a:noFill/>
        </p:spPr>
        <p:txBody>
          <a:bodyPr wrap="square" rtlCol="0">
            <a:spAutoFit/>
          </a:bodyPr>
          <a:lstStyle/>
          <a:p>
            <a:pPr algn="ctr"/>
            <a:r>
              <a:rPr lang="en-US" sz="2000" b="1" dirty="0">
                <a:solidFill>
                  <a:srgbClr val="7030A0"/>
                </a:solidFill>
              </a:rPr>
              <a:t>Look at your partner’s work mat.  Do his cubes look the same as yours?  Let’s count our cubes, then show me the number.</a:t>
            </a:r>
          </a:p>
        </p:txBody>
      </p:sp>
      <p:pic>
        <p:nvPicPr>
          <p:cNvPr id="26"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883" y="4373959"/>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7452" y="4387460"/>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45662" y="203809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4575" y="203809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7017" y="201486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51339" y="2014863"/>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2057400" y="195243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p:cNvPicPr>
            <a:picLocks noChangeAspect="1"/>
          </p:cNvPicPr>
          <p:nvPr/>
        </p:nvPicPr>
        <p:blipFill>
          <a:blip r:embed="rId5"/>
          <a:stretch>
            <a:fillRect/>
          </a:stretch>
        </p:blipFill>
        <p:spPr>
          <a:xfrm>
            <a:off x="6624637" y="3159130"/>
            <a:ext cx="1076325" cy="1070278"/>
          </a:xfrm>
          <a:prstGeom prst="rect">
            <a:avLst/>
          </a:prstGeom>
        </p:spPr>
      </p:pic>
      <p:pic>
        <p:nvPicPr>
          <p:cNvPr id="66562" name="Picture 2" descr="https://s-media-cache-ak0.pinimg.com/736x/56/a3/f4/56a3f4c59790e9e296504506dcb7b833.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7982" y="2990491"/>
            <a:ext cx="1620204" cy="234434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64578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ppt_x"/>
                                          </p:val>
                                        </p:tav>
                                        <p:tav tm="100000">
                                          <p:val>
                                            <p:strVal val="#ppt_x"/>
                                          </p:val>
                                        </p:tav>
                                      </p:tavLst>
                                    </p:anim>
                                    <p:anim calcmode="lin" valueType="num">
                                      <p:cBhvr additive="base">
                                        <p:cTn id="32" dur="500" fill="hold"/>
                                        <p:tgtEl>
                                          <p:spTgt spid="2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fill="hold"/>
                                        <p:tgtEl>
                                          <p:spTgt spid="23"/>
                                        </p:tgtEl>
                                        <p:attrNameLst>
                                          <p:attrName>ppt_x</p:attrName>
                                        </p:attrNameLst>
                                      </p:cBhvr>
                                      <p:tavLst>
                                        <p:tav tm="0">
                                          <p:val>
                                            <p:strVal val="#ppt_x"/>
                                          </p:val>
                                        </p:tav>
                                        <p:tav tm="100000">
                                          <p:val>
                                            <p:strVal val="#ppt_x"/>
                                          </p:val>
                                        </p:tav>
                                      </p:tavLst>
                                    </p:anim>
                                    <p:anim calcmode="lin" valueType="num">
                                      <p:cBhvr additive="base">
                                        <p:cTn id="36" dur="500" fill="hold"/>
                                        <p:tgtEl>
                                          <p:spTgt spid="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ppt_x"/>
                                          </p:val>
                                        </p:tav>
                                        <p:tav tm="100000">
                                          <p:val>
                                            <p:strVal val="#ppt_x"/>
                                          </p:val>
                                        </p:tav>
                                      </p:tavLst>
                                    </p:anim>
                                    <p:anim calcmode="lin" valueType="num">
                                      <p:cBhvr additive="base">
                                        <p:cTn id="4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6" presetClass="entr" presetSubtype="0" fill="hold"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down)">
                                      <p:cBhvr>
                                        <p:cTn id="45" dur="580">
                                          <p:stCondLst>
                                            <p:cond delay="0"/>
                                          </p:stCondLst>
                                        </p:cTn>
                                        <p:tgtEl>
                                          <p:spTgt spid="18"/>
                                        </p:tgtEl>
                                      </p:cBhvr>
                                    </p:animEffect>
                                    <p:anim calcmode="lin" valueType="num">
                                      <p:cBhvr>
                                        <p:cTn id="46"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1" dur="26">
                                          <p:stCondLst>
                                            <p:cond delay="650"/>
                                          </p:stCondLst>
                                        </p:cTn>
                                        <p:tgtEl>
                                          <p:spTgt spid="18"/>
                                        </p:tgtEl>
                                      </p:cBhvr>
                                      <p:to x="100000" y="60000"/>
                                    </p:animScale>
                                    <p:animScale>
                                      <p:cBhvr>
                                        <p:cTn id="52" dur="166" decel="50000">
                                          <p:stCondLst>
                                            <p:cond delay="676"/>
                                          </p:stCondLst>
                                        </p:cTn>
                                        <p:tgtEl>
                                          <p:spTgt spid="18"/>
                                        </p:tgtEl>
                                      </p:cBhvr>
                                      <p:to x="100000" y="100000"/>
                                    </p:animScale>
                                    <p:animScale>
                                      <p:cBhvr>
                                        <p:cTn id="53" dur="26">
                                          <p:stCondLst>
                                            <p:cond delay="1312"/>
                                          </p:stCondLst>
                                        </p:cTn>
                                        <p:tgtEl>
                                          <p:spTgt spid="18"/>
                                        </p:tgtEl>
                                      </p:cBhvr>
                                      <p:to x="100000" y="80000"/>
                                    </p:animScale>
                                    <p:animScale>
                                      <p:cBhvr>
                                        <p:cTn id="54" dur="166" decel="50000">
                                          <p:stCondLst>
                                            <p:cond delay="1338"/>
                                          </p:stCondLst>
                                        </p:cTn>
                                        <p:tgtEl>
                                          <p:spTgt spid="18"/>
                                        </p:tgtEl>
                                      </p:cBhvr>
                                      <p:to x="100000" y="100000"/>
                                    </p:animScale>
                                    <p:animScale>
                                      <p:cBhvr>
                                        <p:cTn id="55" dur="26">
                                          <p:stCondLst>
                                            <p:cond delay="1642"/>
                                          </p:stCondLst>
                                        </p:cTn>
                                        <p:tgtEl>
                                          <p:spTgt spid="18"/>
                                        </p:tgtEl>
                                      </p:cBhvr>
                                      <p:to x="100000" y="90000"/>
                                    </p:animScale>
                                    <p:animScale>
                                      <p:cBhvr>
                                        <p:cTn id="56" dur="166" decel="50000">
                                          <p:stCondLst>
                                            <p:cond delay="1668"/>
                                          </p:stCondLst>
                                        </p:cTn>
                                        <p:tgtEl>
                                          <p:spTgt spid="18"/>
                                        </p:tgtEl>
                                      </p:cBhvr>
                                      <p:to x="100000" y="100000"/>
                                    </p:animScale>
                                    <p:animScale>
                                      <p:cBhvr>
                                        <p:cTn id="57" dur="26">
                                          <p:stCondLst>
                                            <p:cond delay="1808"/>
                                          </p:stCondLst>
                                        </p:cTn>
                                        <p:tgtEl>
                                          <p:spTgt spid="18"/>
                                        </p:tgtEl>
                                      </p:cBhvr>
                                      <p:to x="100000" y="95000"/>
                                    </p:animScale>
                                    <p:animScale>
                                      <p:cBhvr>
                                        <p:cTn id="58" dur="166" decel="50000">
                                          <p:stCondLst>
                                            <p:cond delay="1834"/>
                                          </p:stCondLst>
                                        </p:cTn>
                                        <p:tgtEl>
                                          <p:spTgt spid="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733901" y="751580"/>
            <a:ext cx="7676196" cy="1015663"/>
          </a:xfrm>
          <a:prstGeom prst="rect">
            <a:avLst/>
          </a:prstGeom>
          <a:noFill/>
        </p:spPr>
        <p:txBody>
          <a:bodyPr wrap="square" rtlCol="0">
            <a:spAutoFit/>
          </a:bodyPr>
          <a:lstStyle/>
          <a:p>
            <a:pPr algn="ctr"/>
            <a:r>
              <a:rPr lang="en-US" sz="2000" b="1" dirty="0"/>
              <a:t>I wonder what would happen if we put our cubes into columns like towers.  Move your cubes so that they are on the sides of your work mat.  Make sure that each side has the same number.</a:t>
            </a:r>
          </a:p>
        </p:txBody>
      </p:sp>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0316" y="435119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0316" y="3610537"/>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2364581" y="5345236"/>
            <a:ext cx="4414836" cy="1015663"/>
          </a:xfrm>
          <a:prstGeom prst="rect">
            <a:avLst/>
          </a:prstGeom>
          <a:noFill/>
        </p:spPr>
        <p:txBody>
          <a:bodyPr wrap="square" rtlCol="0">
            <a:spAutoFit/>
          </a:bodyPr>
          <a:lstStyle/>
          <a:p>
            <a:pPr algn="ctr"/>
            <a:r>
              <a:rPr lang="en-US" sz="2000" b="1" dirty="0">
                <a:solidFill>
                  <a:srgbClr val="7030A0"/>
                </a:solidFill>
              </a:rPr>
              <a:t>How many are on each side?  Let’s count our cubes.  Show me the number that tells how many you see.</a:t>
            </a:r>
          </a:p>
        </p:txBody>
      </p:sp>
      <p:pic>
        <p:nvPicPr>
          <p:cNvPr id="26"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0317" y="2875241"/>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0318" y="214483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9082" y="4346739"/>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9082" y="358734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9082" y="2855311"/>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39081" y="212164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p:nvPicPr>
        <p:blipFill>
          <a:blip r:embed="rId5"/>
          <a:stretch>
            <a:fillRect/>
          </a:stretch>
        </p:blipFill>
        <p:spPr>
          <a:xfrm>
            <a:off x="3944185" y="3020395"/>
            <a:ext cx="1076325" cy="1070278"/>
          </a:xfrm>
          <a:prstGeom prst="rect">
            <a:avLst/>
          </a:prstGeom>
        </p:spPr>
      </p:pic>
      <p:sp>
        <p:nvSpPr>
          <p:cNvPr id="18" name="Rectangle 17"/>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8610" name="Picture 2" descr="http://bestfreeclipart.tk/clipart/resource/2016/01/27/two-eyed-green-monster-clip-art-two-eyed-green-monster-imag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9708" y="4876800"/>
            <a:ext cx="1500811" cy="167128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bestfreeclipart.tk/clipart/resource/2016/01/27/two-eyed-green-monster-clip-art-two-eyed-green-monster-imag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37075" y="4876800"/>
            <a:ext cx="1500811" cy="167128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78607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ppt_x"/>
                                          </p:val>
                                        </p:tav>
                                        <p:tav tm="100000">
                                          <p:val>
                                            <p:strVal val="#ppt_x"/>
                                          </p:val>
                                        </p:tav>
                                      </p:tavLst>
                                    </p:anim>
                                    <p:anim calcmode="lin" valueType="num">
                                      <p:cBhvr additive="base">
                                        <p:cTn id="32" dur="500" fill="hold"/>
                                        <p:tgtEl>
                                          <p:spTgt spid="2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fill="hold"/>
                                        <p:tgtEl>
                                          <p:spTgt spid="23"/>
                                        </p:tgtEl>
                                        <p:attrNameLst>
                                          <p:attrName>ppt_x</p:attrName>
                                        </p:attrNameLst>
                                      </p:cBhvr>
                                      <p:tavLst>
                                        <p:tav tm="0">
                                          <p:val>
                                            <p:strVal val="#ppt_x"/>
                                          </p:val>
                                        </p:tav>
                                        <p:tav tm="100000">
                                          <p:val>
                                            <p:strVal val="#ppt_x"/>
                                          </p:val>
                                        </p:tav>
                                      </p:tavLst>
                                    </p:anim>
                                    <p:anim calcmode="lin" valueType="num">
                                      <p:cBhvr additive="base">
                                        <p:cTn id="36" dur="500" fill="hold"/>
                                        <p:tgtEl>
                                          <p:spTgt spid="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ppt_x"/>
                                          </p:val>
                                        </p:tav>
                                        <p:tav tm="100000">
                                          <p:val>
                                            <p:strVal val="#ppt_x"/>
                                          </p:val>
                                        </p:tav>
                                      </p:tavLst>
                                    </p:anim>
                                    <p:anim calcmode="lin" valueType="num">
                                      <p:cBhvr additive="base">
                                        <p:cTn id="4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6" presetClass="entr" presetSubtype="0" fill="hold" nodeType="click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wipe(down)">
                                      <p:cBhvr>
                                        <p:cTn id="45" dur="580">
                                          <p:stCondLst>
                                            <p:cond delay="0"/>
                                          </p:stCondLst>
                                        </p:cTn>
                                        <p:tgtEl>
                                          <p:spTgt spid="20"/>
                                        </p:tgtEl>
                                      </p:cBhvr>
                                    </p:animEffect>
                                    <p:anim calcmode="lin" valueType="num">
                                      <p:cBhvr>
                                        <p:cTn id="46"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51" dur="26">
                                          <p:stCondLst>
                                            <p:cond delay="650"/>
                                          </p:stCondLst>
                                        </p:cTn>
                                        <p:tgtEl>
                                          <p:spTgt spid="20"/>
                                        </p:tgtEl>
                                      </p:cBhvr>
                                      <p:to x="100000" y="60000"/>
                                    </p:animScale>
                                    <p:animScale>
                                      <p:cBhvr>
                                        <p:cTn id="52" dur="166" decel="50000">
                                          <p:stCondLst>
                                            <p:cond delay="676"/>
                                          </p:stCondLst>
                                        </p:cTn>
                                        <p:tgtEl>
                                          <p:spTgt spid="20"/>
                                        </p:tgtEl>
                                      </p:cBhvr>
                                      <p:to x="100000" y="100000"/>
                                    </p:animScale>
                                    <p:animScale>
                                      <p:cBhvr>
                                        <p:cTn id="53" dur="26">
                                          <p:stCondLst>
                                            <p:cond delay="1312"/>
                                          </p:stCondLst>
                                        </p:cTn>
                                        <p:tgtEl>
                                          <p:spTgt spid="20"/>
                                        </p:tgtEl>
                                      </p:cBhvr>
                                      <p:to x="100000" y="80000"/>
                                    </p:animScale>
                                    <p:animScale>
                                      <p:cBhvr>
                                        <p:cTn id="54" dur="166" decel="50000">
                                          <p:stCondLst>
                                            <p:cond delay="1338"/>
                                          </p:stCondLst>
                                        </p:cTn>
                                        <p:tgtEl>
                                          <p:spTgt spid="20"/>
                                        </p:tgtEl>
                                      </p:cBhvr>
                                      <p:to x="100000" y="100000"/>
                                    </p:animScale>
                                    <p:animScale>
                                      <p:cBhvr>
                                        <p:cTn id="55" dur="26">
                                          <p:stCondLst>
                                            <p:cond delay="1642"/>
                                          </p:stCondLst>
                                        </p:cTn>
                                        <p:tgtEl>
                                          <p:spTgt spid="20"/>
                                        </p:tgtEl>
                                      </p:cBhvr>
                                      <p:to x="100000" y="90000"/>
                                    </p:animScale>
                                    <p:animScale>
                                      <p:cBhvr>
                                        <p:cTn id="56" dur="166" decel="50000">
                                          <p:stCondLst>
                                            <p:cond delay="1668"/>
                                          </p:stCondLst>
                                        </p:cTn>
                                        <p:tgtEl>
                                          <p:spTgt spid="20"/>
                                        </p:tgtEl>
                                      </p:cBhvr>
                                      <p:to x="100000" y="100000"/>
                                    </p:animScale>
                                    <p:animScale>
                                      <p:cBhvr>
                                        <p:cTn id="57" dur="26">
                                          <p:stCondLst>
                                            <p:cond delay="1808"/>
                                          </p:stCondLst>
                                        </p:cTn>
                                        <p:tgtEl>
                                          <p:spTgt spid="20"/>
                                        </p:tgtEl>
                                      </p:cBhvr>
                                      <p:to x="100000" y="95000"/>
                                    </p:animScale>
                                    <p:animScale>
                                      <p:cBhvr>
                                        <p:cTn id="58" dur="166" decel="50000">
                                          <p:stCondLst>
                                            <p:cond delay="1834"/>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2152354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733901" y="882476"/>
            <a:ext cx="7676196" cy="707886"/>
          </a:xfrm>
          <a:prstGeom prst="rect">
            <a:avLst/>
          </a:prstGeom>
          <a:noFill/>
        </p:spPr>
        <p:txBody>
          <a:bodyPr wrap="square" rtlCol="0">
            <a:spAutoFit/>
          </a:bodyPr>
          <a:lstStyle/>
          <a:p>
            <a:pPr algn="ctr"/>
            <a:r>
              <a:rPr lang="en-US" sz="2000" b="1" dirty="0"/>
              <a:t>Now, put one cube on the top edge, on the left, on the right, and on the bottom, like mine.  Do you have some cubes left?</a:t>
            </a:r>
          </a:p>
        </p:txBody>
      </p:sp>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14379" y="290977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08821" y="1781499"/>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1110434" y="5471359"/>
            <a:ext cx="6923130" cy="461665"/>
          </a:xfrm>
          <a:prstGeom prst="rect">
            <a:avLst/>
          </a:prstGeom>
          <a:noFill/>
        </p:spPr>
        <p:txBody>
          <a:bodyPr wrap="square" rtlCol="0">
            <a:spAutoFit/>
          </a:bodyPr>
          <a:lstStyle/>
          <a:p>
            <a:pPr algn="ctr"/>
            <a:r>
              <a:rPr lang="en-US" sz="2400" b="1" dirty="0">
                <a:solidFill>
                  <a:srgbClr val="7030A0"/>
                </a:solidFill>
              </a:rPr>
              <a:t>Let’s see if we can do it again!</a:t>
            </a:r>
          </a:p>
        </p:txBody>
      </p:sp>
      <p:pic>
        <p:nvPicPr>
          <p:cNvPr id="26"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45748" y="5165694"/>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4807" y="443039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63002" y="400244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6912" y="295639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7766" y="290977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4237" y="2104853"/>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1753" y="2116799"/>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14379" y="3620202"/>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2916" y="4430397"/>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7765" y="3620202"/>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9634" name="Picture 2" descr="http://clipartion.com/wp-content/uploads/2015/10/monster-clip-art-cartoon-free-clipart-imag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2554" y="4422032"/>
            <a:ext cx="2039126" cy="2049476"/>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76063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6"/>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4"/>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26"/>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21</a:t>
            </a:r>
          </a:p>
        </p:txBody>
      </p:sp>
      <p:sp>
        <p:nvSpPr>
          <p:cNvPr id="39" name="TextBox 38"/>
          <p:cNvSpPr txBox="1"/>
          <p:nvPr/>
        </p:nvSpPr>
        <p:spPr>
          <a:xfrm>
            <a:off x="733901" y="751580"/>
            <a:ext cx="7676196" cy="830997"/>
          </a:xfrm>
          <a:prstGeom prst="rect">
            <a:avLst/>
          </a:prstGeom>
          <a:noFill/>
        </p:spPr>
        <p:txBody>
          <a:bodyPr wrap="square" rtlCol="0">
            <a:spAutoFit/>
          </a:bodyPr>
          <a:lstStyle/>
          <a:p>
            <a:pPr algn="ctr"/>
            <a:r>
              <a:rPr lang="en-US" sz="2400" b="1" dirty="0"/>
              <a:t>How many cubes are on each edge?</a:t>
            </a:r>
          </a:p>
          <a:p>
            <a:pPr algn="ctr"/>
            <a:r>
              <a:rPr lang="en-US" sz="2400" b="1" dirty="0"/>
              <a:t>How many cubes are on your work mat?</a:t>
            </a:r>
          </a:p>
        </p:txBody>
      </p:sp>
      <p:pic>
        <p:nvPicPr>
          <p:cNvPr id="23"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9539" y="2937769"/>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1698216" y="5396488"/>
            <a:ext cx="5747566" cy="830997"/>
          </a:xfrm>
          <a:prstGeom prst="rect">
            <a:avLst/>
          </a:prstGeom>
          <a:noFill/>
        </p:spPr>
        <p:txBody>
          <a:bodyPr wrap="square" rtlCol="0">
            <a:spAutoFit/>
          </a:bodyPr>
          <a:lstStyle/>
          <a:p>
            <a:pPr algn="ctr"/>
            <a:r>
              <a:rPr lang="en-US" sz="2400" b="1" dirty="0">
                <a:solidFill>
                  <a:srgbClr val="7030A0"/>
                </a:solidFill>
              </a:rPr>
              <a:t>Look at your partner’s work mat.  Does        it look the same as yours?</a:t>
            </a:r>
          </a:p>
        </p:txBody>
      </p:sp>
      <p:pic>
        <p:nvPicPr>
          <p:cNvPr id="25"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76456" y="4372320"/>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1018" y="2925155"/>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17049" y="2081450"/>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4565" y="209339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9539" y="3648196"/>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http://lessonpix.com/drawings/27629/100x100/Counting+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4565" y="4372320"/>
            <a:ext cx="735297" cy="735297"/>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8" descr="http://lessonpix.com/drawings/27633/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1017" y="3635581"/>
            <a:ext cx="735297" cy="735297"/>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658" name="Picture 2" descr="http://www.clipartlord.com/wp-content/uploads/2016/01/monster29.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592" y="3863354"/>
            <a:ext cx="1948424" cy="2709186"/>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53271179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185530" y="255934"/>
            <a:ext cx="8729870" cy="448885"/>
          </a:xfrm>
          <a:prstGeom prst="rect">
            <a:avLst/>
          </a:prstGeom>
        </p:spPr>
      </p:pic>
      <p:pic>
        <p:nvPicPr>
          <p:cNvPr id="2" name="Picture 1"/>
          <p:cNvPicPr>
            <a:picLocks noChangeAspect="1"/>
          </p:cNvPicPr>
          <p:nvPr/>
        </p:nvPicPr>
        <p:blipFill>
          <a:blip r:embed="rId4"/>
          <a:stretch>
            <a:fillRect/>
          </a:stretch>
        </p:blipFill>
        <p:spPr>
          <a:xfrm>
            <a:off x="649287" y="1143000"/>
            <a:ext cx="7845425" cy="4340753"/>
          </a:xfrm>
          <a:prstGeom prst="rect">
            <a:avLst/>
          </a:prstGeom>
        </p:spPr>
      </p:pic>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0286838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185530" y="255934"/>
            <a:ext cx="8729870" cy="448885"/>
          </a:xfrm>
          <a:prstGeom prst="rect">
            <a:avLst/>
          </a:prstGeom>
        </p:spPr>
      </p:pic>
      <p:pic>
        <p:nvPicPr>
          <p:cNvPr id="4" name="Picture 3"/>
          <p:cNvPicPr>
            <a:picLocks noChangeAspect="1"/>
          </p:cNvPicPr>
          <p:nvPr/>
        </p:nvPicPr>
        <p:blipFill>
          <a:blip r:embed="rId4"/>
          <a:stretch>
            <a:fillRect/>
          </a:stretch>
        </p:blipFill>
        <p:spPr>
          <a:xfrm>
            <a:off x="714073" y="1231885"/>
            <a:ext cx="7715853" cy="4394230"/>
          </a:xfrm>
          <a:prstGeom prst="rect">
            <a:avLst/>
          </a:prstGeom>
        </p:spPr>
      </p:pic>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5219429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185530" y="255934"/>
            <a:ext cx="8729870" cy="448885"/>
          </a:xfrm>
          <a:prstGeom prst="rect">
            <a:avLst/>
          </a:prstGeom>
        </p:spPr>
      </p:pic>
      <p:pic>
        <p:nvPicPr>
          <p:cNvPr id="2" name="Picture 1"/>
          <p:cNvPicPr>
            <a:picLocks noChangeAspect="1"/>
          </p:cNvPicPr>
          <p:nvPr/>
        </p:nvPicPr>
        <p:blipFill>
          <a:blip r:embed="rId4"/>
          <a:stretch>
            <a:fillRect/>
          </a:stretch>
        </p:blipFill>
        <p:spPr>
          <a:xfrm>
            <a:off x="996846" y="849282"/>
            <a:ext cx="7107237" cy="5386877"/>
          </a:xfrm>
          <a:prstGeom prst="rect">
            <a:avLst/>
          </a:prstGeom>
        </p:spPr>
      </p:pic>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9985600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185530" y="255934"/>
            <a:ext cx="8729870" cy="448885"/>
          </a:xfrm>
          <a:prstGeom prst="rect">
            <a:avLst/>
          </a:prstGeom>
        </p:spPr>
      </p:pic>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pic>
        <p:nvPicPr>
          <p:cNvPr id="4" name="Picture 3"/>
          <p:cNvPicPr>
            <a:picLocks noChangeAspect="1"/>
          </p:cNvPicPr>
          <p:nvPr/>
        </p:nvPicPr>
        <p:blipFill>
          <a:blip r:embed="rId4"/>
          <a:stretch>
            <a:fillRect/>
          </a:stretch>
        </p:blipFill>
        <p:spPr>
          <a:xfrm>
            <a:off x="649287" y="1371600"/>
            <a:ext cx="7845425" cy="3683736"/>
          </a:xfrm>
          <a:prstGeom prst="rect">
            <a:avLst/>
          </a:prstGeom>
        </p:spPr>
      </p:pic>
    </p:spTree>
    <p:extLst>
      <p:ext uri="{BB962C8B-B14F-4D97-AF65-F5344CB8AC3E}">
        <p14:creationId xmlns:p14="http://schemas.microsoft.com/office/powerpoint/2010/main" val="426434949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2145962" y="1357392"/>
            <a:ext cx="4397922" cy="988175"/>
          </a:xfrm>
          <a:prstGeom prst="rect">
            <a:avLst/>
          </a:prstGeom>
        </p:spPr>
      </p:pic>
      <p:pic>
        <p:nvPicPr>
          <p:cNvPr id="7" name="Picture 6"/>
          <p:cNvPicPr>
            <a:picLocks noChangeAspect="1"/>
          </p:cNvPicPr>
          <p:nvPr/>
        </p:nvPicPr>
        <p:blipFill>
          <a:blip r:embed="rId5"/>
          <a:stretch>
            <a:fillRect/>
          </a:stretch>
        </p:blipFill>
        <p:spPr>
          <a:xfrm>
            <a:off x="2145962" y="2322121"/>
            <a:ext cx="4539089" cy="2823357"/>
          </a:xfrm>
          <a:prstGeom prst="rect">
            <a:avLst/>
          </a:prstGeom>
        </p:spPr>
      </p:pic>
    </p:spTree>
    <p:extLst>
      <p:ext uri="{BB962C8B-B14F-4D97-AF65-F5344CB8AC3E}">
        <p14:creationId xmlns:p14="http://schemas.microsoft.com/office/powerpoint/2010/main" val="374270306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66582" y="914400"/>
            <a:ext cx="5827402" cy="4493538"/>
          </a:xfrm>
          <a:prstGeom prst="rect">
            <a:avLst/>
          </a:prstGeom>
          <a:noFill/>
        </p:spPr>
        <p:txBody>
          <a:bodyPr wrap="square" rtlCol="0">
            <a:spAutoFit/>
          </a:bodyPr>
          <a:lstStyle/>
          <a:p>
            <a:pPr algn="ctr"/>
            <a:r>
              <a:rPr lang="en-US" sz="4800" b="1" dirty="0">
                <a:latin typeface="Kristen ITC" panose="03050502040202030202" pitchFamily="66" charset="0"/>
              </a:rPr>
              <a:t>Lesson 22</a:t>
            </a:r>
          </a:p>
          <a:p>
            <a:pPr algn="ctr"/>
            <a:endParaRPr lang="en-US" dirty="0">
              <a:latin typeface="Kristen ITC" panose="03050502040202030202" pitchFamily="66" charset="0"/>
            </a:endParaRPr>
          </a:p>
          <a:p>
            <a:pPr algn="ctr"/>
            <a:endParaRPr lang="en-US" sz="2800" dirty="0">
              <a:latin typeface="Kristen ITC" panose="03050502040202030202" pitchFamily="66" charset="0"/>
            </a:endParaRPr>
          </a:p>
          <a:p>
            <a:pPr algn="ctr"/>
            <a:r>
              <a:rPr lang="en-US" sz="3600" dirty="0">
                <a:latin typeface="Kristen ITC" panose="03050502040202030202" pitchFamily="66" charset="0"/>
              </a:rPr>
              <a:t>I can arrange and count 8 beans.  I can write the numeral 8.</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75149941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923330"/>
          </a:xfrm>
          <a:prstGeom prst="rect">
            <a:avLst/>
          </a:prstGeom>
          <a:noFill/>
        </p:spPr>
        <p:txBody>
          <a:bodyPr wrap="square" rtlCol="0">
            <a:spAutoFit/>
          </a:bodyPr>
          <a:lstStyle/>
          <a:p>
            <a:pPr algn="ctr"/>
            <a:r>
              <a:rPr lang="en-US" b="1" dirty="0">
                <a:solidFill>
                  <a:srgbClr val="0000FF"/>
                </a:solidFill>
              </a:rPr>
              <a:t>Touch and count the corners of the square.  Touch and count your beans.  Our job is to make 4.  Put 3 of your beans on the corners of your square.  Keep the other one in your hand.  How many beans are on your square?</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7763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500"/>
                                  </p:stCondLst>
                                  <p:childTnLst>
                                    <p:set>
                                      <p:cBhvr>
                                        <p:cTn id="9" dur="1" fill="hold">
                                          <p:stCondLst>
                                            <p:cond delay="0"/>
                                          </p:stCondLst>
                                        </p:cTn>
                                        <p:tgtEl>
                                          <p:spTgt spid="16"/>
                                        </p:tgtEl>
                                        <p:attrNameLst>
                                          <p:attrName>style.visibility</p:attrName>
                                        </p:attrNameLst>
                                      </p:cBhvr>
                                      <p:to>
                                        <p:strVal val="visible"/>
                                      </p:to>
                                    </p:set>
                                  </p:childTnLst>
                                </p:cTn>
                              </p:par>
                            </p:childTnLst>
                          </p:cTn>
                        </p:par>
                        <p:par>
                          <p:cTn id="10" fill="hold">
                            <p:stCondLst>
                              <p:cond delay="500"/>
                            </p:stCondLst>
                            <p:childTnLst>
                              <p:par>
                                <p:cTn id="11" presetID="1" presetClass="exit" presetSubtype="0" fill="hold" nodeType="afterEffect">
                                  <p:stCondLst>
                                    <p:cond delay="500"/>
                                  </p:stCondLst>
                                  <p:childTnLst>
                                    <p:set>
                                      <p:cBhvr>
                                        <p:cTn id="12" dur="1" fill="hold">
                                          <p:stCondLst>
                                            <p:cond delay="0"/>
                                          </p:stCondLst>
                                        </p:cTn>
                                        <p:tgtEl>
                                          <p:spTgt spid="22"/>
                                        </p:tgtEl>
                                        <p:attrNameLst>
                                          <p:attrName>style.visibility</p:attrName>
                                        </p:attrNameLst>
                                      </p:cBhvr>
                                      <p:to>
                                        <p:strVal val="hidden"/>
                                      </p:to>
                                    </p:set>
                                  </p:childTnLst>
                                </p:cTn>
                              </p:par>
                            </p:childTnLst>
                          </p:cTn>
                        </p:par>
                        <p:par>
                          <p:cTn id="13" fill="hold">
                            <p:stCondLst>
                              <p:cond delay="1000"/>
                            </p:stCondLst>
                            <p:childTnLst>
                              <p:par>
                                <p:cTn id="14" presetID="1" presetClass="entr" presetSubtype="0" fill="hold" nodeType="afterEffect">
                                  <p:stCondLst>
                                    <p:cond delay="50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1500"/>
                            </p:stCondLst>
                            <p:childTnLst>
                              <p:par>
                                <p:cTn id="17" presetID="1" presetClass="exit" presetSubtype="0" fill="hold" nodeType="afterEffect">
                                  <p:stCondLst>
                                    <p:cond delay="500"/>
                                  </p:stCondLst>
                                  <p:childTnLst>
                                    <p:set>
                                      <p:cBhvr>
                                        <p:cTn id="18" dur="1" fill="hold">
                                          <p:stCondLst>
                                            <p:cond delay="0"/>
                                          </p:stCondLst>
                                        </p:cTn>
                                        <p:tgtEl>
                                          <p:spTgt spid="24"/>
                                        </p:tgtEl>
                                        <p:attrNameLst>
                                          <p:attrName>style.visibility</p:attrName>
                                        </p:attrNameLst>
                                      </p:cBhvr>
                                      <p:to>
                                        <p:strVal val="hidden"/>
                                      </p:to>
                                    </p:set>
                                  </p:childTnLst>
                                </p:cTn>
                              </p:par>
                            </p:childTnLst>
                          </p:cTn>
                        </p:par>
                        <p:par>
                          <p:cTn id="19" fill="hold">
                            <p:stCondLst>
                              <p:cond delay="2000"/>
                            </p:stCondLst>
                            <p:childTnLst>
                              <p:par>
                                <p:cTn id="20" presetID="1" presetClass="entr" presetSubtype="0" fill="hold" nodeType="afterEffect">
                                  <p:stCondLst>
                                    <p:cond delay="500"/>
                                  </p:stCondLst>
                                  <p:childTnLst>
                                    <p:set>
                                      <p:cBhvr>
                                        <p:cTn id="21"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460375" y="1086341"/>
            <a:ext cx="8257710" cy="646331"/>
          </a:xfrm>
          <a:prstGeom prst="rect">
            <a:avLst/>
          </a:prstGeom>
          <a:noFill/>
        </p:spPr>
        <p:txBody>
          <a:bodyPr wrap="square" rtlCol="0">
            <a:spAutoFit/>
          </a:bodyPr>
          <a:lstStyle/>
          <a:p>
            <a:pPr algn="ctr"/>
            <a:r>
              <a:rPr lang="en-US" b="1" dirty="0">
                <a:solidFill>
                  <a:srgbClr val="0000FF"/>
                </a:solidFill>
              </a:rPr>
              <a:t>We can tell how to make 4 like this:  3 and 1 make 4.  Echo me, please.  </a:t>
            </a:r>
          </a:p>
          <a:p>
            <a:pPr algn="ctr"/>
            <a:r>
              <a:rPr lang="en-US" b="1" dirty="0">
                <a:solidFill>
                  <a:srgbClr val="0000FF"/>
                </a:solidFill>
              </a:rPr>
              <a:t>Write the equation on your white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56322" name="Picture 2" descr="https://s-media-cache-ak0.pinimg.com/236x/84/ab/98/84ab98b506e1cd270384ddfc8441384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5605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8600" y="228600"/>
            <a:ext cx="8686800" cy="6400800"/>
          </a:xfrm>
          <a:prstGeom prst="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http://clipartbold.com/wp-content/uploads/2016/02/Happy-face-smiley-face-clip-art-dr-od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5029200"/>
            <a:ext cx="1447800" cy="14478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clipartbold.com/wp-content/uploads/2016/02/Happy-face-smiley-face-clip-art-dr-od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8031" y="5029200"/>
            <a:ext cx="1447800" cy="14478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928965" y="613231"/>
            <a:ext cx="7286070" cy="5570756"/>
          </a:xfrm>
          <a:prstGeom prst="rect">
            <a:avLst/>
          </a:prstGeom>
          <a:noFill/>
        </p:spPr>
        <p:txBody>
          <a:bodyPr wrap="square" rtlCol="0">
            <a:spAutoFit/>
          </a:bodyPr>
          <a:lstStyle/>
          <a:p>
            <a:pPr algn="ctr"/>
            <a:r>
              <a:rPr lang="en-US" sz="4800" dirty="0">
                <a:latin typeface="Kristen ITC" panose="03050502040202030202" pitchFamily="66" charset="0"/>
              </a:rPr>
              <a:t>Thank you so much for your purchase!</a:t>
            </a:r>
          </a:p>
          <a:p>
            <a:pPr algn="ctr"/>
            <a:endParaRPr lang="en-US" sz="3600" dirty="0">
              <a:latin typeface="Kristen ITC" panose="03050502040202030202" pitchFamily="66" charset="0"/>
            </a:endParaRPr>
          </a:p>
          <a:p>
            <a:pPr algn="ctr"/>
            <a:r>
              <a:rPr lang="en-US" sz="2800" dirty="0">
                <a:latin typeface="Kristen ITC" panose="03050502040202030202" pitchFamily="66" charset="0"/>
              </a:rPr>
              <a:t>Be sure to view each lesson in Slide Show.  Some slides contain text boxes or objects that appear with a click of the mouse.  These slides may look jumbled in design mode.</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spTree>
    <p:extLst>
      <p:ext uri="{BB962C8B-B14F-4D97-AF65-F5344CB8AC3E}">
        <p14:creationId xmlns:p14="http://schemas.microsoft.com/office/powerpoint/2010/main" val="25540800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81226" y="2475685"/>
            <a:ext cx="4781550" cy="2705100"/>
          </a:xfrm>
          <a:prstGeom prst="rect">
            <a:avLst/>
          </a:prstGeom>
        </p:spPr>
      </p:pic>
    </p:spTree>
    <p:extLst>
      <p:ext uri="{BB962C8B-B14F-4D97-AF65-F5344CB8AC3E}">
        <p14:creationId xmlns:p14="http://schemas.microsoft.com/office/powerpoint/2010/main" val="4015176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dirty="0">
                <a:solidFill>
                  <a:srgbClr val="0000FF"/>
                </a:solidFill>
              </a:rPr>
              <a:t>Show me 2 beans on your square.  Keep the rest in your hand.  How many beans are on your square?  How many beans in your hand?  Raise your hand when you can say the sentence.  Write it on your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56322" name="Picture 2" descr="https://s-media-cache-ak0.pinimg.com/236x/84/ab/98/84ab98b506e1cd270384ddfc8441384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84575" y="430911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9002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5"/>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dirty="0">
                <a:solidFill>
                  <a:srgbClr val="0000FF"/>
                </a:solidFill>
              </a:rPr>
              <a:t>Show me 1 bean on your square.  Keep the rest in your hand.  How many beans are on your square?  How many beans in your hand?  Raise your hand when you can say the sentence.  Write it on your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5851" y="4381045"/>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327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7"/>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dirty="0">
                <a:solidFill>
                  <a:srgbClr val="0000FF"/>
                </a:solidFill>
              </a:rPr>
              <a:t>Show me 4 beans on your square.  Keep the rest in your hand.  How many beans are on your square?  How many beans in your hand?  Raise your hand when you can say the sentence.  Write it on your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93837" y="42274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4253680"/>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47528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3"/>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27"/>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42847" y="1060064"/>
            <a:ext cx="7464425" cy="923330"/>
          </a:xfrm>
          <a:prstGeom prst="rect">
            <a:avLst/>
          </a:prstGeom>
          <a:noFill/>
        </p:spPr>
        <p:txBody>
          <a:bodyPr wrap="square" rtlCol="0">
            <a:spAutoFit/>
          </a:bodyPr>
          <a:lstStyle/>
          <a:p>
            <a:pPr algn="ctr"/>
            <a:r>
              <a:rPr lang="en-US" b="1" dirty="0">
                <a:solidFill>
                  <a:srgbClr val="0000FF"/>
                </a:solidFill>
              </a:rPr>
              <a:t>Show me 0 beans on your square.  Keep the rest in your hand.  How many beans are on your square?  How many beans in your hand?  Raise your hand when you can say the sentence.  Write it on your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Making 4 With Squares and Beans</a:t>
            </a:r>
            <a:endParaRPr lang="en-US" sz="8000" b="1" dirty="0"/>
          </a:p>
        </p:txBody>
      </p:sp>
      <p:pic>
        <p:nvPicPr>
          <p:cNvPr id="2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375"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56322" name="Picture 2" descr="https://s-media-cache-ak0.pinimg.com/236x/84/ab/98/84ab98b506e1cd270384ddfc8441384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958873" y="3959087"/>
            <a:ext cx="2845138" cy="257914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2971759" y="2395552"/>
            <a:ext cx="2667000" cy="2486021"/>
          </a:xfrm>
          <a:prstGeom prst="rect">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19400" y="215583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219169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201" y="55503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93837" y="422746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2890" y="42536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5450" y="4447766"/>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7800" y="5498669"/>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611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6"/>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500"/>
                                  </p:stCondLst>
                                  <p:childTnLst>
                                    <p:set>
                                      <p:cBhvr>
                                        <p:cTn id="16" dur="1" fill="hold">
                                          <p:stCondLst>
                                            <p:cond delay="0"/>
                                          </p:stCondLst>
                                        </p:cTn>
                                        <p:tgtEl>
                                          <p:spTgt spid="21"/>
                                        </p:tgtEl>
                                        <p:attrNameLst>
                                          <p:attrName>style.visibility</p:attrName>
                                        </p:attrNameLst>
                                      </p:cBhvr>
                                      <p:to>
                                        <p:strVal val="visible"/>
                                      </p:to>
                                    </p:set>
                                  </p:childTnLst>
                                </p:cTn>
                              </p:par>
                            </p:childTnLst>
                          </p:cTn>
                        </p:par>
                        <p:par>
                          <p:cTn id="17" fill="hold">
                            <p:stCondLst>
                              <p:cond delay="500"/>
                            </p:stCondLst>
                            <p:childTnLst>
                              <p:par>
                                <p:cTn id="18" presetID="1" presetClass="exit" presetSubtype="0" fill="hold" nodeType="afterEffect">
                                  <p:stCondLst>
                                    <p:cond delay="500"/>
                                  </p:stCondLst>
                                  <p:childTnLst>
                                    <p:set>
                                      <p:cBhvr>
                                        <p:cTn id="19" dur="1" fill="hold">
                                          <p:stCondLst>
                                            <p:cond delay="0"/>
                                          </p:stCondLst>
                                        </p:cTn>
                                        <p:tgtEl>
                                          <p:spTgt spid="17"/>
                                        </p:tgtEl>
                                        <p:attrNameLst>
                                          <p:attrName>style.visibility</p:attrName>
                                        </p:attrNameLst>
                                      </p:cBhvr>
                                      <p:to>
                                        <p:strVal val="hidden"/>
                                      </p:to>
                                    </p:set>
                                  </p:childTnLst>
                                </p:cTn>
                              </p:par>
                            </p:childTnLst>
                          </p:cTn>
                        </p:par>
                        <p:par>
                          <p:cTn id="20" fill="hold">
                            <p:stCondLst>
                              <p:cond delay="1000"/>
                            </p:stCondLst>
                            <p:childTnLst>
                              <p:par>
                                <p:cTn id="21" presetID="1" presetClass="entr" presetSubtype="0" fill="hold" nodeType="afterEffect">
                                  <p:stCondLst>
                                    <p:cond delay="500"/>
                                  </p:stCondLst>
                                  <p:childTnLst>
                                    <p:set>
                                      <p:cBhvr>
                                        <p:cTn id="22" dur="1" fill="hold">
                                          <p:stCondLst>
                                            <p:cond delay="0"/>
                                          </p:stCondLst>
                                        </p:cTn>
                                        <p:tgtEl>
                                          <p:spTgt spid="22"/>
                                        </p:tgtEl>
                                        <p:attrNameLst>
                                          <p:attrName>style.visibility</p:attrName>
                                        </p:attrNameLst>
                                      </p:cBhvr>
                                      <p:to>
                                        <p:strVal val="visible"/>
                                      </p:to>
                                    </p:set>
                                  </p:childTnLst>
                                </p:cTn>
                              </p:par>
                            </p:childTnLst>
                          </p:cTn>
                        </p:par>
                        <p:par>
                          <p:cTn id="23" fill="hold">
                            <p:stCondLst>
                              <p:cond delay="1500"/>
                            </p:stCondLst>
                            <p:childTnLst>
                              <p:par>
                                <p:cTn id="24" presetID="1" presetClass="exit" presetSubtype="0" fill="hold" nodeType="afterEffect">
                                  <p:stCondLst>
                                    <p:cond delay="500"/>
                                  </p:stCondLst>
                                  <p:childTnLst>
                                    <p:set>
                                      <p:cBhvr>
                                        <p:cTn id="25" dur="1" fill="hold">
                                          <p:stCondLst>
                                            <p:cond delay="0"/>
                                          </p:stCondLst>
                                        </p:cTn>
                                        <p:tgtEl>
                                          <p:spTgt spid="23"/>
                                        </p:tgtEl>
                                        <p:attrNameLst>
                                          <p:attrName>style.visibility</p:attrName>
                                        </p:attrNameLst>
                                      </p:cBhvr>
                                      <p:to>
                                        <p:strVal val="hidden"/>
                                      </p:to>
                                    </p:set>
                                  </p:childTnLst>
                                </p:cTn>
                              </p:par>
                            </p:childTnLst>
                          </p:cTn>
                        </p:par>
                        <p:par>
                          <p:cTn id="26" fill="hold">
                            <p:stCondLst>
                              <p:cond delay="2000"/>
                            </p:stCondLst>
                            <p:childTnLst>
                              <p:par>
                                <p:cTn id="27" presetID="1" presetClass="entr" presetSubtype="0" fill="hold" nodeType="afterEffect">
                                  <p:stCondLst>
                                    <p:cond delay="500"/>
                                  </p:stCondLst>
                                  <p:childTnLst>
                                    <p:set>
                                      <p:cBhvr>
                                        <p:cTn id="28" dur="1" fill="hold">
                                          <p:stCondLst>
                                            <p:cond delay="0"/>
                                          </p:stCondLst>
                                        </p:cTn>
                                        <p:tgtEl>
                                          <p:spTgt spid="27"/>
                                        </p:tgtEl>
                                        <p:attrNameLst>
                                          <p:attrName>style.visibility</p:attrName>
                                        </p:attrNameLst>
                                      </p:cBhvr>
                                      <p:to>
                                        <p:strVal val="visible"/>
                                      </p:to>
                                    </p:set>
                                  </p:childTnLst>
                                </p:cTn>
                              </p:par>
                            </p:childTnLst>
                          </p:cTn>
                        </p:par>
                        <p:par>
                          <p:cTn id="29" fill="hold">
                            <p:stCondLst>
                              <p:cond delay="2500"/>
                            </p:stCondLst>
                            <p:childTnLst>
                              <p:par>
                                <p:cTn id="30" presetID="1" presetClass="exit" presetSubtype="0" fill="hold" nodeType="afterEffect">
                                  <p:stCondLst>
                                    <p:cond delay="500"/>
                                  </p:stCondLst>
                                  <p:childTnLst>
                                    <p:set>
                                      <p:cBhvr>
                                        <p:cTn id="31" dur="1" fill="hold">
                                          <p:stCondLst>
                                            <p:cond delay="0"/>
                                          </p:stCondLst>
                                        </p:cTn>
                                        <p:tgtEl>
                                          <p:spTgt spid="25"/>
                                        </p:tgtEl>
                                        <p:attrNameLst>
                                          <p:attrName>style.visibility</p:attrName>
                                        </p:attrNameLst>
                                      </p:cBhvr>
                                      <p:to>
                                        <p:strVal val="hidden"/>
                                      </p:to>
                                    </p:set>
                                  </p:childTnLst>
                                </p:cTn>
                              </p:par>
                            </p:childTnLst>
                          </p:cTn>
                        </p:par>
                        <p:par>
                          <p:cTn id="32" fill="hold">
                            <p:stCondLst>
                              <p:cond delay="3000"/>
                            </p:stCondLst>
                            <p:childTnLst>
                              <p:par>
                                <p:cTn id="33" presetID="1" presetClass="entr" presetSubtype="0" fill="hold" nodeType="afterEffect">
                                  <p:stCondLst>
                                    <p:cond delay="50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53112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404981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3658031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4103318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1226" y="2494735"/>
            <a:ext cx="4781550" cy="2667000"/>
          </a:xfrm>
          <a:prstGeom prst="rect">
            <a:avLst/>
          </a:prstGeom>
        </p:spPr>
      </p:pic>
    </p:spTree>
    <p:extLst>
      <p:ext uri="{BB962C8B-B14F-4D97-AF65-F5344CB8AC3E}">
        <p14:creationId xmlns:p14="http://schemas.microsoft.com/office/powerpoint/2010/main" val="2240065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3661205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81226" y="2494735"/>
            <a:ext cx="4781550" cy="2667000"/>
          </a:xfrm>
          <a:prstGeom prst="rect">
            <a:avLst/>
          </a:prstGeom>
        </p:spPr>
      </p:pic>
      <p:pic>
        <p:nvPicPr>
          <p:cNvPr id="177154" name="Picture 2" descr="http://content.mycutegraphics.com/graphics/school/boy-raising-hand-at-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0621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2220079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959235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3003722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2002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1974288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1771216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1567629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370274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4" name="Picture 1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4236113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xit" presetSubtype="32" fill="hold" nodeType="withEffect">
                                  <p:stCondLst>
                                    <p:cond delay="1500"/>
                                  </p:stCondLst>
                                  <p:childTnLst>
                                    <p:anim calcmode="lin" valueType="num">
                                      <p:cBhvr>
                                        <p:cTn id="11" dur="500"/>
                                        <p:tgtEl>
                                          <p:spTgt spid="14"/>
                                        </p:tgtEl>
                                        <p:attrNameLst>
                                          <p:attrName>ppt_w</p:attrName>
                                        </p:attrNameLst>
                                      </p:cBhvr>
                                      <p:tavLst>
                                        <p:tav tm="0">
                                          <p:val>
                                            <p:strVal val="ppt_w"/>
                                          </p:val>
                                        </p:tav>
                                        <p:tav tm="100000">
                                          <p:val>
                                            <p:fltVal val="0"/>
                                          </p:val>
                                        </p:tav>
                                      </p:tavLst>
                                    </p:anim>
                                    <p:anim calcmode="lin" valueType="num">
                                      <p:cBhvr>
                                        <p:cTn id="12" dur="500"/>
                                        <p:tgtEl>
                                          <p:spTgt spid="14"/>
                                        </p:tgtEl>
                                        <p:attrNameLst>
                                          <p:attrName>ppt_h</p:attrName>
                                        </p:attrNameLst>
                                      </p:cBhvr>
                                      <p:tavLst>
                                        <p:tav tm="0">
                                          <p:val>
                                            <p:strVal val="ppt_h"/>
                                          </p:val>
                                        </p:tav>
                                        <p:tav tm="100000">
                                          <p:val>
                                            <p:fltVal val="0"/>
                                          </p:val>
                                        </p:tav>
                                      </p:tavLst>
                                    </p:anim>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I’m going to show you my 5-group cards, but only for a second!  Quickly count the dots and raise your hand when you know how many.  Remember to wait for the snap.</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5-Group Peek-a-Boo</a:t>
            </a:r>
            <a:endParaRPr lang="en-US" sz="8000" b="1" dirty="0"/>
          </a:p>
        </p:txBody>
      </p:sp>
      <p:pic>
        <p:nvPicPr>
          <p:cNvPr id="3" name="Picture 2"/>
          <p:cNvPicPr>
            <a:picLocks noChangeAspect="1"/>
          </p:cNvPicPr>
          <p:nvPr/>
        </p:nvPicPr>
        <p:blipFill>
          <a:blip r:embed="rId4"/>
          <a:stretch>
            <a:fillRect/>
          </a:stretch>
        </p:blipFill>
        <p:spPr>
          <a:xfrm>
            <a:off x="284783" y="4955793"/>
            <a:ext cx="1828007" cy="1658263"/>
          </a:xfrm>
          <a:prstGeom prst="rect">
            <a:avLst/>
          </a:prstGeom>
        </p:spPr>
      </p:pic>
      <p:pic>
        <p:nvPicPr>
          <p:cNvPr id="25" name="Picture 24"/>
          <p:cNvPicPr>
            <a:picLocks noChangeAspect="1"/>
          </p:cNvPicPr>
          <p:nvPr/>
        </p:nvPicPr>
        <p:blipFill>
          <a:blip r:embed="rId4"/>
          <a:stretch>
            <a:fillRect/>
          </a:stretch>
        </p:blipFill>
        <p:spPr>
          <a:xfrm>
            <a:off x="7007905" y="4955792"/>
            <a:ext cx="1828007" cy="1658263"/>
          </a:xfrm>
          <a:prstGeom prst="rect">
            <a:avLst/>
          </a:prstGeom>
        </p:spPr>
      </p:pic>
      <p:pic>
        <p:nvPicPr>
          <p:cNvPr id="15" name="Picture 14"/>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2027921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xit" presetSubtype="32" fill="hold" nodeType="withEffect">
                                  <p:stCondLst>
                                    <p:cond delay="1500"/>
                                  </p:stCondLst>
                                  <p:childTnLst>
                                    <p:anim calcmode="lin" valueType="num">
                                      <p:cBhvr>
                                        <p:cTn id="11" dur="500"/>
                                        <p:tgtEl>
                                          <p:spTgt spid="15"/>
                                        </p:tgtEl>
                                        <p:attrNameLst>
                                          <p:attrName>ppt_w</p:attrName>
                                        </p:attrNameLst>
                                      </p:cBhvr>
                                      <p:tavLst>
                                        <p:tav tm="0">
                                          <p:val>
                                            <p:strVal val="ppt_w"/>
                                          </p:val>
                                        </p:tav>
                                        <p:tav tm="100000">
                                          <p:val>
                                            <p:fltVal val="0"/>
                                          </p:val>
                                        </p:tav>
                                      </p:tavLst>
                                    </p:anim>
                                    <p:anim calcmode="lin" valueType="num">
                                      <p:cBhvr>
                                        <p:cTn id="12" dur="500"/>
                                        <p:tgtEl>
                                          <p:spTgt spid="15"/>
                                        </p:tgtEl>
                                        <p:attrNameLst>
                                          <p:attrName>ppt_h</p:attrName>
                                        </p:attrNameLst>
                                      </p:cBhvr>
                                      <p:tavLst>
                                        <p:tav tm="0">
                                          <p:val>
                                            <p:strVal val="ppt_h"/>
                                          </p:val>
                                        </p:tav>
                                        <p:tav tm="100000">
                                          <p:val>
                                            <p:fltVal val="0"/>
                                          </p:val>
                                        </p:tav>
                                      </p:tavLst>
                                    </p:anim>
                                    <p:animEffect transition="out" filter="fade">
                                      <p:cBhvr>
                                        <p:cTn id="13" dur="500"/>
                                        <p:tgtEl>
                                          <p:spTgt spid="15"/>
                                        </p:tgtEl>
                                      </p:cBhvr>
                                    </p:animEffect>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dirty="0"/>
              <a:t>Sunrise/Sunset Counting to 10</a:t>
            </a:r>
            <a:endParaRPr lang="en-US" sz="8000" b="1" dirty="0"/>
          </a:p>
        </p:txBody>
      </p:sp>
      <p:sp>
        <p:nvSpPr>
          <p:cNvPr id="14" name="TextBox 13"/>
          <p:cNvSpPr txBox="1"/>
          <p:nvPr/>
        </p:nvSpPr>
        <p:spPr>
          <a:xfrm>
            <a:off x="765175" y="1275788"/>
            <a:ext cx="7564566" cy="1477328"/>
          </a:xfrm>
          <a:prstGeom prst="rect">
            <a:avLst/>
          </a:prstGeom>
          <a:noFill/>
        </p:spPr>
        <p:txBody>
          <a:bodyPr wrap="square" rtlCol="0">
            <a:spAutoFit/>
          </a:bodyPr>
          <a:lstStyle/>
          <a:p>
            <a:pPr algn="ctr"/>
            <a:r>
              <a:rPr lang="en-US" b="1" dirty="0">
                <a:solidFill>
                  <a:srgbClr val="0070C0"/>
                </a:solidFill>
              </a:rPr>
              <a:t>Hold your arms out in a great big circle.  Pretend you are the sun!  It’s morning, and the sun is coming up.  Let me see your sunrise (gradually rise from crouching to standing on tip-toes).  What does the sun do at night?  Show me your sunset.  Now, we’ll count as we make the sun rise.  (1-10 while rising, 10-1 while going back to a crouch)</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4866" name="Picture 2" descr="https://sites.google.com/a/avondaleschools.org/auburn/contacts/force-field-for-good/sunrise_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839" y="3419062"/>
            <a:ext cx="6091237" cy="3068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028735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88366" y="1124214"/>
            <a:ext cx="7571724" cy="1477328"/>
          </a:xfrm>
          <a:prstGeom prst="rect">
            <a:avLst/>
          </a:prstGeom>
          <a:noFill/>
        </p:spPr>
        <p:txBody>
          <a:bodyPr wrap="square" rtlCol="0">
            <a:spAutoFit/>
          </a:bodyPr>
          <a:lstStyle/>
          <a:p>
            <a:pPr algn="ctr"/>
            <a:r>
              <a:rPr lang="en-US" b="1" dirty="0">
                <a:solidFill>
                  <a:srgbClr val="07A16E"/>
                </a:solidFill>
              </a:rPr>
              <a:t>Now, we’ll play a fast counting game!  Each person says the next 3 numbers.  So, if I say 1, 2, 3, what would the next person say?  And the next person?  The next person after that will only say 10.  Can you guess what you have to do if you say 10?  By the end of the game, everyone will be standing.  After you say 10, the next person starts over with 1, 2, 3.  Here we go!</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22</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1, 2, 3, Stand on 10</a:t>
            </a:r>
            <a:endParaRPr lang="en-US" sz="8000" b="1" dirty="0"/>
          </a:p>
        </p:txBody>
      </p:sp>
      <p:pic>
        <p:nvPicPr>
          <p:cNvPr id="8" name="Picture 7"/>
          <p:cNvPicPr>
            <a:picLocks noChangeAspect="1"/>
          </p:cNvPicPr>
          <p:nvPr/>
        </p:nvPicPr>
        <p:blipFill>
          <a:blip r:embed="rId4"/>
          <a:stretch>
            <a:fillRect/>
          </a:stretch>
        </p:blipFill>
        <p:spPr>
          <a:xfrm>
            <a:off x="6419201" y="3412436"/>
            <a:ext cx="1457325" cy="1600200"/>
          </a:xfrm>
          <a:prstGeom prst="rect">
            <a:avLst/>
          </a:prstGeom>
        </p:spPr>
      </p:pic>
      <p:cxnSp>
        <p:nvCxnSpPr>
          <p:cNvPr id="10" name="Straight Connector 9"/>
          <p:cNvCxnSpPr/>
          <p:nvPr/>
        </p:nvCxnSpPr>
        <p:spPr>
          <a:xfrm>
            <a:off x="7147863" y="4876800"/>
            <a:ext cx="0" cy="12954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6388" name="Picture 4" descr="http://www.gnurf.net/v3/wp-content/uploads/2009/04/041-vintage-racer-300x130.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4300" y="4381869"/>
            <a:ext cx="4419369" cy="1915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4404192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22</a:t>
            </a:r>
          </a:p>
        </p:txBody>
      </p:sp>
      <p:sp>
        <p:nvSpPr>
          <p:cNvPr id="16" name="TextBox 15"/>
          <p:cNvSpPr txBox="1"/>
          <p:nvPr/>
        </p:nvSpPr>
        <p:spPr>
          <a:xfrm>
            <a:off x="1261848" y="1089640"/>
            <a:ext cx="6533715" cy="1200329"/>
          </a:xfrm>
          <a:prstGeom prst="rect">
            <a:avLst/>
          </a:prstGeom>
          <a:noFill/>
        </p:spPr>
        <p:txBody>
          <a:bodyPr wrap="square" rtlCol="0">
            <a:spAutoFit/>
          </a:bodyPr>
          <a:lstStyle/>
          <a:p>
            <a:pPr algn="ctr"/>
            <a:r>
              <a:rPr lang="en-US" sz="2400" b="1" dirty="0"/>
              <a:t>Draw 2 stacks of 4 blocks each.  Count your blocks.  How many do you have?  Compare your drawing to a friend’s.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218" name="Picture 2" descr="http://clipartion.com/wp-content/uploads/2015/11/abc-blocks-clipart-black-and-white-free-clipart-830x707.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375" y="4419600"/>
            <a:ext cx="2282825" cy="19445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469678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1374991" y="685298"/>
            <a:ext cx="6394016" cy="1323439"/>
          </a:xfrm>
          <a:prstGeom prst="rect">
            <a:avLst/>
          </a:prstGeom>
          <a:noFill/>
        </p:spPr>
        <p:txBody>
          <a:bodyPr wrap="square" rtlCol="0">
            <a:spAutoFit/>
          </a:bodyPr>
          <a:lstStyle/>
          <a:p>
            <a:pPr algn="ctr"/>
            <a:r>
              <a:rPr lang="en-US" sz="2000" b="1" dirty="0"/>
              <a:t>Take out 5 of your counters, and then count out 3 more.  How many are left in your bag?  Put your counters in your plastic cup.  Shake them up 8 times, and pour them into the circle on your work mat.</a:t>
            </a:r>
          </a:p>
        </p:txBody>
      </p:sp>
      <p:pic>
        <p:nvPicPr>
          <p:cNvPr id="23" name="Picture 22"/>
          <p:cNvPicPr>
            <a:picLocks noChangeAspect="1"/>
          </p:cNvPicPr>
          <p:nvPr/>
        </p:nvPicPr>
        <p:blipFill>
          <a:blip r:embed="rId3"/>
          <a:stretch>
            <a:fillRect/>
          </a:stretch>
        </p:blipFill>
        <p:spPr>
          <a:xfrm>
            <a:off x="3326188" y="2483423"/>
            <a:ext cx="2491623" cy="2724357"/>
          </a:xfrm>
          <a:prstGeom prst="rect">
            <a:avLst/>
          </a:prstGeom>
        </p:spPr>
      </p:pic>
      <p:pic>
        <p:nvPicPr>
          <p:cNvPr id="24" name="Picture 23"/>
          <p:cNvPicPr>
            <a:picLocks noChangeAspect="1"/>
          </p:cNvPicPr>
          <p:nvPr/>
        </p:nvPicPr>
        <p:blipFill>
          <a:blip r:embed="rId4"/>
          <a:stretch>
            <a:fillRect/>
          </a:stretch>
        </p:blipFill>
        <p:spPr>
          <a:xfrm rot="20874483">
            <a:off x="4946785" y="3160903"/>
            <a:ext cx="352425" cy="704850"/>
          </a:xfrm>
          <a:prstGeom prst="rect">
            <a:avLst/>
          </a:prstGeom>
        </p:spPr>
      </p:pic>
      <p:pic>
        <p:nvPicPr>
          <p:cNvPr id="25" name="Picture 24"/>
          <p:cNvPicPr>
            <a:picLocks noChangeAspect="1"/>
          </p:cNvPicPr>
          <p:nvPr/>
        </p:nvPicPr>
        <p:blipFill>
          <a:blip r:embed="rId5"/>
          <a:stretch>
            <a:fillRect/>
          </a:stretch>
        </p:blipFill>
        <p:spPr>
          <a:xfrm rot="1870815">
            <a:off x="3964236" y="2992997"/>
            <a:ext cx="342900" cy="666750"/>
          </a:xfrm>
          <a:prstGeom prst="rect">
            <a:avLst/>
          </a:prstGeom>
        </p:spPr>
      </p:pic>
      <p:pic>
        <p:nvPicPr>
          <p:cNvPr id="26" name="Picture 25"/>
          <p:cNvPicPr>
            <a:picLocks noChangeAspect="1"/>
          </p:cNvPicPr>
          <p:nvPr/>
        </p:nvPicPr>
        <p:blipFill>
          <a:blip r:embed="rId6"/>
          <a:stretch>
            <a:fillRect/>
          </a:stretch>
        </p:blipFill>
        <p:spPr>
          <a:xfrm rot="8539147">
            <a:off x="4586280" y="3467615"/>
            <a:ext cx="361950" cy="695325"/>
          </a:xfrm>
          <a:prstGeom prst="rect">
            <a:avLst/>
          </a:prstGeom>
        </p:spPr>
      </p:pic>
      <p:pic>
        <p:nvPicPr>
          <p:cNvPr id="27" name="Picture 26"/>
          <p:cNvPicPr>
            <a:picLocks noChangeAspect="1"/>
          </p:cNvPicPr>
          <p:nvPr/>
        </p:nvPicPr>
        <p:blipFill>
          <a:blip r:embed="rId7"/>
          <a:stretch>
            <a:fillRect/>
          </a:stretch>
        </p:blipFill>
        <p:spPr>
          <a:xfrm rot="1766627">
            <a:off x="4937260" y="3982025"/>
            <a:ext cx="371475" cy="676275"/>
          </a:xfrm>
          <a:prstGeom prst="rect">
            <a:avLst/>
          </a:prstGeom>
        </p:spPr>
      </p:pic>
      <p:pic>
        <p:nvPicPr>
          <p:cNvPr id="28" name="Picture 27"/>
          <p:cNvPicPr>
            <a:picLocks noChangeAspect="1"/>
          </p:cNvPicPr>
          <p:nvPr/>
        </p:nvPicPr>
        <p:blipFill>
          <a:blip r:embed="rId5"/>
          <a:stretch>
            <a:fillRect/>
          </a:stretch>
        </p:blipFill>
        <p:spPr>
          <a:xfrm rot="1210900">
            <a:off x="4499839" y="4090982"/>
            <a:ext cx="342900" cy="666750"/>
          </a:xfrm>
          <a:prstGeom prst="rect">
            <a:avLst/>
          </a:prstGeom>
        </p:spPr>
      </p:pic>
      <p:pic>
        <p:nvPicPr>
          <p:cNvPr id="29" name="Picture 28"/>
          <p:cNvPicPr>
            <a:picLocks noChangeAspect="1"/>
          </p:cNvPicPr>
          <p:nvPr/>
        </p:nvPicPr>
        <p:blipFill>
          <a:blip r:embed="rId6"/>
          <a:stretch>
            <a:fillRect/>
          </a:stretch>
        </p:blipFill>
        <p:spPr>
          <a:xfrm rot="17062195">
            <a:off x="3904925" y="3572353"/>
            <a:ext cx="361950" cy="695325"/>
          </a:xfrm>
          <a:prstGeom prst="rect">
            <a:avLst/>
          </a:prstGeom>
        </p:spPr>
      </p:pic>
      <p:pic>
        <p:nvPicPr>
          <p:cNvPr id="30" name="Picture 29"/>
          <p:cNvPicPr>
            <a:picLocks noChangeAspect="1"/>
          </p:cNvPicPr>
          <p:nvPr/>
        </p:nvPicPr>
        <p:blipFill>
          <a:blip r:embed="rId7"/>
          <a:stretch>
            <a:fillRect/>
          </a:stretch>
        </p:blipFill>
        <p:spPr>
          <a:xfrm rot="15252732">
            <a:off x="3978212" y="4002378"/>
            <a:ext cx="371475" cy="676275"/>
          </a:xfrm>
          <a:prstGeom prst="rect">
            <a:avLst/>
          </a:prstGeom>
        </p:spPr>
      </p:pic>
      <p:pic>
        <p:nvPicPr>
          <p:cNvPr id="31" name="Picture 30"/>
          <p:cNvPicPr>
            <a:picLocks noChangeAspect="1"/>
          </p:cNvPicPr>
          <p:nvPr/>
        </p:nvPicPr>
        <p:blipFill>
          <a:blip r:embed="rId4"/>
          <a:stretch>
            <a:fillRect/>
          </a:stretch>
        </p:blipFill>
        <p:spPr>
          <a:xfrm rot="2561606">
            <a:off x="4471103" y="2905760"/>
            <a:ext cx="352425" cy="704850"/>
          </a:xfrm>
          <a:prstGeom prst="rect">
            <a:avLst/>
          </a:prstGeom>
        </p:spPr>
      </p:pic>
      <p:sp>
        <p:nvSpPr>
          <p:cNvPr id="2" name="TextBox 1"/>
          <p:cNvSpPr txBox="1"/>
          <p:nvPr/>
        </p:nvSpPr>
        <p:spPr>
          <a:xfrm>
            <a:off x="858065" y="5505535"/>
            <a:ext cx="7427867" cy="954107"/>
          </a:xfrm>
          <a:prstGeom prst="rect">
            <a:avLst/>
          </a:prstGeom>
          <a:noFill/>
        </p:spPr>
        <p:txBody>
          <a:bodyPr wrap="none" rtlCol="0">
            <a:spAutoFit/>
          </a:bodyPr>
          <a:lstStyle/>
          <a:p>
            <a:pPr algn="ctr"/>
            <a:r>
              <a:rPr lang="en-US" sz="3600" b="1" dirty="0">
                <a:solidFill>
                  <a:srgbClr val="FF6600"/>
                </a:solidFill>
              </a:rPr>
              <a:t>How many?</a:t>
            </a:r>
          </a:p>
          <a:p>
            <a:pPr algn="ctr"/>
            <a:r>
              <a:rPr lang="en-US" sz="2000" b="1" dirty="0">
                <a:solidFill>
                  <a:srgbClr val="FF6600"/>
                </a:solidFill>
              </a:rPr>
              <a:t>Look at your friend’s mat.  Does their group of 8 look just like yours?</a:t>
            </a:r>
          </a:p>
        </p:txBody>
      </p:sp>
      <p:sp>
        <p:nvSpPr>
          <p:cNvPr id="18" name="Rectangle 17"/>
          <p:cNvSpPr/>
          <p:nvPr/>
        </p:nvSpPr>
        <p:spPr>
          <a:xfrm>
            <a:off x="2049796" y="2228619"/>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1682" name="Picture 2" descr="http://content.mycutegraphics.com/graphics/bird/pink-bird-school-books-appl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07138" y="3636701"/>
            <a:ext cx="1508320" cy="2312757"/>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893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ppt_x"/>
                                          </p:val>
                                        </p:tav>
                                        <p:tav tm="100000">
                                          <p:val>
                                            <p:strVal val="#ppt_x"/>
                                          </p:val>
                                        </p:tav>
                                      </p:tavLst>
                                    </p:anim>
                                    <p:anim calcmode="lin" valueType="num">
                                      <p:cBhvr additive="base">
                                        <p:cTn id="16" dur="500" fill="hold"/>
                                        <p:tgtEl>
                                          <p:spTgt spid="3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ppt_x"/>
                                          </p:val>
                                        </p:tav>
                                        <p:tav tm="100000">
                                          <p:val>
                                            <p:strVal val="#ppt_x"/>
                                          </p:val>
                                        </p:tav>
                                      </p:tavLst>
                                    </p:anim>
                                    <p:anim calcmode="lin" valueType="num">
                                      <p:cBhvr additive="base">
                                        <p:cTn id="24" dur="500" fill="hold"/>
                                        <p:tgtEl>
                                          <p:spTgt spid="2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ppt_x"/>
                                          </p:val>
                                        </p:tav>
                                        <p:tav tm="100000">
                                          <p:val>
                                            <p:strVal val="#ppt_x"/>
                                          </p:val>
                                        </p:tav>
                                      </p:tavLst>
                                    </p:anim>
                                    <p:anim calcmode="lin" valueType="num">
                                      <p:cBhvr additive="base">
                                        <p:cTn id="28" dur="500" fill="hold"/>
                                        <p:tgtEl>
                                          <p:spTgt spid="2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500" fill="hold"/>
                                        <p:tgtEl>
                                          <p:spTgt spid="30"/>
                                        </p:tgtEl>
                                        <p:attrNameLst>
                                          <p:attrName>ppt_x</p:attrName>
                                        </p:attrNameLst>
                                      </p:cBhvr>
                                      <p:tavLst>
                                        <p:tav tm="0">
                                          <p:val>
                                            <p:strVal val="#ppt_x"/>
                                          </p:val>
                                        </p:tav>
                                        <p:tav tm="100000">
                                          <p:val>
                                            <p:strVal val="#ppt_x"/>
                                          </p:val>
                                        </p:tav>
                                      </p:tavLst>
                                    </p:anim>
                                    <p:anim calcmode="lin" valueType="num">
                                      <p:cBhvr additive="base">
                                        <p:cTn id="32" dur="500" fill="hold"/>
                                        <p:tgtEl>
                                          <p:spTgt spid="3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ppt_x"/>
                                          </p:val>
                                        </p:tav>
                                        <p:tav tm="100000">
                                          <p:val>
                                            <p:strVal val="#ppt_x"/>
                                          </p:val>
                                        </p:tav>
                                      </p:tavLst>
                                    </p:anim>
                                    <p:anim calcmode="lin" valueType="num">
                                      <p:cBhvr additive="base">
                                        <p:cTn id="36" dur="500" fill="hold"/>
                                        <p:tgtEl>
                                          <p:spTgt spid="2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ppt_x"/>
                                          </p:val>
                                        </p:tav>
                                        <p:tav tm="100000">
                                          <p:val>
                                            <p:strVal val="#ppt_x"/>
                                          </p:val>
                                        </p:tav>
                                      </p:tavLst>
                                    </p:anim>
                                    <p:anim calcmode="lin" valueType="num">
                                      <p:cBhvr additive="base">
                                        <p:cTn id="40" dur="500" fill="hold"/>
                                        <p:tgtEl>
                                          <p:spTgt spid="2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833031" y="833859"/>
            <a:ext cx="7476092" cy="1015663"/>
          </a:xfrm>
          <a:prstGeom prst="rect">
            <a:avLst/>
          </a:prstGeom>
          <a:noFill/>
        </p:spPr>
        <p:txBody>
          <a:bodyPr wrap="square" rtlCol="0">
            <a:spAutoFit/>
          </a:bodyPr>
          <a:lstStyle/>
          <a:p>
            <a:pPr algn="ctr"/>
            <a:r>
              <a:rPr lang="en-US" sz="2000" b="1" dirty="0"/>
              <a:t>Use your finger to draw an imaginary counting path through your counters to count them again.  Show your partner how you counted.  Did they count theirs the same way?</a:t>
            </a:r>
          </a:p>
        </p:txBody>
      </p:sp>
      <p:pic>
        <p:nvPicPr>
          <p:cNvPr id="23" name="Picture 22"/>
          <p:cNvPicPr>
            <a:picLocks noChangeAspect="1"/>
          </p:cNvPicPr>
          <p:nvPr/>
        </p:nvPicPr>
        <p:blipFill>
          <a:blip r:embed="rId3"/>
          <a:stretch>
            <a:fillRect/>
          </a:stretch>
        </p:blipFill>
        <p:spPr>
          <a:xfrm>
            <a:off x="3326188" y="2483423"/>
            <a:ext cx="2491623" cy="2724357"/>
          </a:xfrm>
          <a:prstGeom prst="rect">
            <a:avLst/>
          </a:prstGeom>
        </p:spPr>
      </p:pic>
      <p:pic>
        <p:nvPicPr>
          <p:cNvPr id="24" name="Picture 23"/>
          <p:cNvPicPr>
            <a:picLocks noChangeAspect="1"/>
          </p:cNvPicPr>
          <p:nvPr/>
        </p:nvPicPr>
        <p:blipFill>
          <a:blip r:embed="rId4"/>
          <a:stretch>
            <a:fillRect/>
          </a:stretch>
        </p:blipFill>
        <p:spPr>
          <a:xfrm rot="20874483">
            <a:off x="4946785" y="3160903"/>
            <a:ext cx="352425" cy="704850"/>
          </a:xfrm>
          <a:prstGeom prst="rect">
            <a:avLst/>
          </a:prstGeom>
        </p:spPr>
      </p:pic>
      <p:pic>
        <p:nvPicPr>
          <p:cNvPr id="25" name="Picture 24"/>
          <p:cNvPicPr>
            <a:picLocks noChangeAspect="1"/>
          </p:cNvPicPr>
          <p:nvPr/>
        </p:nvPicPr>
        <p:blipFill>
          <a:blip r:embed="rId5"/>
          <a:stretch>
            <a:fillRect/>
          </a:stretch>
        </p:blipFill>
        <p:spPr>
          <a:xfrm rot="1870815">
            <a:off x="3964236" y="2992997"/>
            <a:ext cx="342900" cy="666750"/>
          </a:xfrm>
          <a:prstGeom prst="rect">
            <a:avLst/>
          </a:prstGeom>
        </p:spPr>
      </p:pic>
      <p:pic>
        <p:nvPicPr>
          <p:cNvPr id="26" name="Picture 25"/>
          <p:cNvPicPr>
            <a:picLocks noChangeAspect="1"/>
          </p:cNvPicPr>
          <p:nvPr/>
        </p:nvPicPr>
        <p:blipFill>
          <a:blip r:embed="rId6"/>
          <a:stretch>
            <a:fillRect/>
          </a:stretch>
        </p:blipFill>
        <p:spPr>
          <a:xfrm rot="8539147">
            <a:off x="4586280" y="3467615"/>
            <a:ext cx="361950" cy="695325"/>
          </a:xfrm>
          <a:prstGeom prst="rect">
            <a:avLst/>
          </a:prstGeom>
        </p:spPr>
      </p:pic>
      <p:pic>
        <p:nvPicPr>
          <p:cNvPr id="27" name="Picture 26"/>
          <p:cNvPicPr>
            <a:picLocks noChangeAspect="1"/>
          </p:cNvPicPr>
          <p:nvPr/>
        </p:nvPicPr>
        <p:blipFill>
          <a:blip r:embed="rId7"/>
          <a:stretch>
            <a:fillRect/>
          </a:stretch>
        </p:blipFill>
        <p:spPr>
          <a:xfrm rot="1766627">
            <a:off x="4937260" y="3982025"/>
            <a:ext cx="371475" cy="676275"/>
          </a:xfrm>
          <a:prstGeom prst="rect">
            <a:avLst/>
          </a:prstGeom>
        </p:spPr>
      </p:pic>
      <p:pic>
        <p:nvPicPr>
          <p:cNvPr id="28" name="Picture 27"/>
          <p:cNvPicPr>
            <a:picLocks noChangeAspect="1"/>
          </p:cNvPicPr>
          <p:nvPr/>
        </p:nvPicPr>
        <p:blipFill>
          <a:blip r:embed="rId5"/>
          <a:stretch>
            <a:fillRect/>
          </a:stretch>
        </p:blipFill>
        <p:spPr>
          <a:xfrm rot="1210900">
            <a:off x="4499839" y="4090982"/>
            <a:ext cx="342900" cy="666750"/>
          </a:xfrm>
          <a:prstGeom prst="rect">
            <a:avLst/>
          </a:prstGeom>
        </p:spPr>
      </p:pic>
      <p:pic>
        <p:nvPicPr>
          <p:cNvPr id="29" name="Picture 28"/>
          <p:cNvPicPr>
            <a:picLocks noChangeAspect="1"/>
          </p:cNvPicPr>
          <p:nvPr/>
        </p:nvPicPr>
        <p:blipFill>
          <a:blip r:embed="rId6"/>
          <a:stretch>
            <a:fillRect/>
          </a:stretch>
        </p:blipFill>
        <p:spPr>
          <a:xfrm rot="17062195">
            <a:off x="3904925" y="3572353"/>
            <a:ext cx="361950" cy="695325"/>
          </a:xfrm>
          <a:prstGeom prst="rect">
            <a:avLst/>
          </a:prstGeom>
        </p:spPr>
      </p:pic>
      <p:pic>
        <p:nvPicPr>
          <p:cNvPr id="30" name="Picture 29"/>
          <p:cNvPicPr>
            <a:picLocks noChangeAspect="1"/>
          </p:cNvPicPr>
          <p:nvPr/>
        </p:nvPicPr>
        <p:blipFill>
          <a:blip r:embed="rId7"/>
          <a:stretch>
            <a:fillRect/>
          </a:stretch>
        </p:blipFill>
        <p:spPr>
          <a:xfrm rot="15252732">
            <a:off x="3978212" y="4002378"/>
            <a:ext cx="371475" cy="676275"/>
          </a:xfrm>
          <a:prstGeom prst="rect">
            <a:avLst/>
          </a:prstGeom>
        </p:spPr>
      </p:pic>
      <p:pic>
        <p:nvPicPr>
          <p:cNvPr id="31" name="Picture 30"/>
          <p:cNvPicPr>
            <a:picLocks noChangeAspect="1"/>
          </p:cNvPicPr>
          <p:nvPr/>
        </p:nvPicPr>
        <p:blipFill>
          <a:blip r:embed="rId4"/>
          <a:stretch>
            <a:fillRect/>
          </a:stretch>
        </p:blipFill>
        <p:spPr>
          <a:xfrm rot="2561606">
            <a:off x="4471103" y="2905760"/>
            <a:ext cx="352425" cy="704850"/>
          </a:xfrm>
          <a:prstGeom prst="rect">
            <a:avLst/>
          </a:prstGeom>
        </p:spPr>
      </p:pic>
      <p:sp>
        <p:nvSpPr>
          <p:cNvPr id="17" name="Rectangle 16"/>
          <p:cNvSpPr/>
          <p:nvPr/>
        </p:nvSpPr>
        <p:spPr>
          <a:xfrm>
            <a:off x="2182660" y="22946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2706" name="Picture 2" descr="https://www.clipartool.com/wp-content/uploads/2016/04/cute-school-owl-clipart.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198374" y="3513328"/>
            <a:ext cx="3244262" cy="304800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2109393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833031" y="833859"/>
            <a:ext cx="7476092" cy="1015663"/>
          </a:xfrm>
          <a:prstGeom prst="rect">
            <a:avLst/>
          </a:prstGeom>
          <a:noFill/>
        </p:spPr>
        <p:txBody>
          <a:bodyPr wrap="square" rtlCol="0">
            <a:spAutoFit/>
          </a:bodyPr>
          <a:lstStyle/>
          <a:p>
            <a:pPr algn="ctr"/>
            <a:r>
              <a:rPr lang="en-US" sz="2000" b="1" dirty="0"/>
              <a:t>Put your counters around the edge of the circle to make a magic necklace.  How could we count them without getting mixed up and counting some twice?</a:t>
            </a:r>
          </a:p>
        </p:txBody>
      </p:sp>
      <p:pic>
        <p:nvPicPr>
          <p:cNvPr id="23" name="Picture 22"/>
          <p:cNvPicPr>
            <a:picLocks noChangeAspect="1"/>
          </p:cNvPicPr>
          <p:nvPr/>
        </p:nvPicPr>
        <p:blipFill>
          <a:blip r:embed="rId3"/>
          <a:stretch>
            <a:fillRect/>
          </a:stretch>
        </p:blipFill>
        <p:spPr>
          <a:xfrm>
            <a:off x="3326188" y="2483423"/>
            <a:ext cx="2491623" cy="2724357"/>
          </a:xfrm>
          <a:prstGeom prst="rect">
            <a:avLst/>
          </a:prstGeom>
        </p:spPr>
      </p:pic>
      <p:pic>
        <p:nvPicPr>
          <p:cNvPr id="24" name="Picture 23"/>
          <p:cNvPicPr>
            <a:picLocks noChangeAspect="1"/>
          </p:cNvPicPr>
          <p:nvPr/>
        </p:nvPicPr>
        <p:blipFill>
          <a:blip r:embed="rId4"/>
          <a:stretch>
            <a:fillRect/>
          </a:stretch>
        </p:blipFill>
        <p:spPr>
          <a:xfrm rot="20355739">
            <a:off x="5240593" y="3090089"/>
            <a:ext cx="352425" cy="704850"/>
          </a:xfrm>
          <a:prstGeom prst="rect">
            <a:avLst/>
          </a:prstGeom>
        </p:spPr>
      </p:pic>
      <p:pic>
        <p:nvPicPr>
          <p:cNvPr id="25" name="Picture 24"/>
          <p:cNvPicPr>
            <a:picLocks noChangeAspect="1"/>
          </p:cNvPicPr>
          <p:nvPr/>
        </p:nvPicPr>
        <p:blipFill>
          <a:blip r:embed="rId5"/>
          <a:stretch>
            <a:fillRect/>
          </a:stretch>
        </p:blipFill>
        <p:spPr>
          <a:xfrm rot="750235">
            <a:off x="3482820" y="3353334"/>
            <a:ext cx="342900" cy="666750"/>
          </a:xfrm>
          <a:prstGeom prst="rect">
            <a:avLst/>
          </a:prstGeom>
        </p:spPr>
      </p:pic>
      <p:pic>
        <p:nvPicPr>
          <p:cNvPr id="26" name="Picture 25"/>
          <p:cNvPicPr>
            <a:picLocks noChangeAspect="1"/>
          </p:cNvPicPr>
          <p:nvPr/>
        </p:nvPicPr>
        <p:blipFill>
          <a:blip r:embed="rId6"/>
          <a:stretch>
            <a:fillRect/>
          </a:stretch>
        </p:blipFill>
        <p:spPr>
          <a:xfrm rot="6835174">
            <a:off x="4626597" y="2577792"/>
            <a:ext cx="361950" cy="695325"/>
          </a:xfrm>
          <a:prstGeom prst="rect">
            <a:avLst/>
          </a:prstGeom>
        </p:spPr>
      </p:pic>
      <p:pic>
        <p:nvPicPr>
          <p:cNvPr id="27" name="Picture 26"/>
          <p:cNvPicPr>
            <a:picLocks noChangeAspect="1"/>
          </p:cNvPicPr>
          <p:nvPr/>
        </p:nvPicPr>
        <p:blipFill>
          <a:blip r:embed="rId7"/>
          <a:stretch>
            <a:fillRect/>
          </a:stretch>
        </p:blipFill>
        <p:spPr>
          <a:xfrm rot="370711">
            <a:off x="5296518" y="3793227"/>
            <a:ext cx="371475" cy="676275"/>
          </a:xfrm>
          <a:prstGeom prst="rect">
            <a:avLst/>
          </a:prstGeom>
        </p:spPr>
      </p:pic>
      <p:pic>
        <p:nvPicPr>
          <p:cNvPr id="28" name="Picture 27"/>
          <p:cNvPicPr>
            <a:picLocks noChangeAspect="1"/>
          </p:cNvPicPr>
          <p:nvPr/>
        </p:nvPicPr>
        <p:blipFill>
          <a:blip r:embed="rId5"/>
          <a:stretch>
            <a:fillRect/>
          </a:stretch>
        </p:blipFill>
        <p:spPr>
          <a:xfrm rot="3267980">
            <a:off x="4975250" y="4442364"/>
            <a:ext cx="342900" cy="666750"/>
          </a:xfrm>
          <a:prstGeom prst="rect">
            <a:avLst/>
          </a:prstGeom>
        </p:spPr>
      </p:pic>
      <p:pic>
        <p:nvPicPr>
          <p:cNvPr id="29" name="Picture 28"/>
          <p:cNvPicPr>
            <a:picLocks noChangeAspect="1"/>
          </p:cNvPicPr>
          <p:nvPr/>
        </p:nvPicPr>
        <p:blipFill>
          <a:blip r:embed="rId6"/>
          <a:stretch>
            <a:fillRect/>
          </a:stretch>
        </p:blipFill>
        <p:spPr>
          <a:xfrm rot="8277356">
            <a:off x="3677639" y="4170192"/>
            <a:ext cx="361950" cy="695325"/>
          </a:xfrm>
          <a:prstGeom prst="rect">
            <a:avLst/>
          </a:prstGeom>
        </p:spPr>
      </p:pic>
      <p:pic>
        <p:nvPicPr>
          <p:cNvPr id="30" name="Picture 29"/>
          <p:cNvPicPr>
            <a:picLocks noChangeAspect="1"/>
          </p:cNvPicPr>
          <p:nvPr/>
        </p:nvPicPr>
        <p:blipFill>
          <a:blip r:embed="rId7"/>
          <a:stretch>
            <a:fillRect/>
          </a:stretch>
        </p:blipFill>
        <p:spPr>
          <a:xfrm rot="6385922">
            <a:off x="4281864" y="4589436"/>
            <a:ext cx="371475" cy="676275"/>
          </a:xfrm>
          <a:prstGeom prst="rect">
            <a:avLst/>
          </a:prstGeom>
        </p:spPr>
      </p:pic>
      <p:pic>
        <p:nvPicPr>
          <p:cNvPr id="31" name="Picture 30"/>
          <p:cNvPicPr>
            <a:picLocks noChangeAspect="1"/>
          </p:cNvPicPr>
          <p:nvPr/>
        </p:nvPicPr>
        <p:blipFill>
          <a:blip r:embed="rId4"/>
          <a:stretch>
            <a:fillRect/>
          </a:stretch>
        </p:blipFill>
        <p:spPr>
          <a:xfrm rot="2561606">
            <a:off x="3897950" y="2720161"/>
            <a:ext cx="352425" cy="704850"/>
          </a:xfrm>
          <a:prstGeom prst="rect">
            <a:avLst/>
          </a:prstGeom>
        </p:spPr>
      </p:pic>
      <p:sp>
        <p:nvSpPr>
          <p:cNvPr id="17" name="Rectangle 16"/>
          <p:cNvSpPr/>
          <p:nvPr/>
        </p:nvSpPr>
        <p:spPr>
          <a:xfrm>
            <a:off x="2182660" y="2267244"/>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3738" name="Picture 10" descr="http://www.clker.com/cliparts/Q/v/w/v/N/8/blue-owl-hi.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00553" y="3548124"/>
            <a:ext cx="1897462" cy="2538498"/>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4067980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833953" y="1098060"/>
            <a:ext cx="7476092" cy="523220"/>
          </a:xfrm>
          <a:prstGeom prst="rect">
            <a:avLst/>
          </a:prstGeom>
          <a:noFill/>
        </p:spPr>
        <p:txBody>
          <a:bodyPr wrap="square" rtlCol="0">
            <a:spAutoFit/>
          </a:bodyPr>
          <a:lstStyle/>
          <a:p>
            <a:pPr algn="ctr"/>
            <a:r>
              <a:rPr lang="en-US" sz="2800" b="1" dirty="0"/>
              <a:t>Put 5 of your counters back in the bag.</a:t>
            </a:r>
          </a:p>
        </p:txBody>
      </p:sp>
      <p:pic>
        <p:nvPicPr>
          <p:cNvPr id="23" name="Picture 22"/>
          <p:cNvPicPr>
            <a:picLocks noChangeAspect="1"/>
          </p:cNvPicPr>
          <p:nvPr/>
        </p:nvPicPr>
        <p:blipFill>
          <a:blip r:embed="rId3"/>
          <a:stretch>
            <a:fillRect/>
          </a:stretch>
        </p:blipFill>
        <p:spPr>
          <a:xfrm>
            <a:off x="3326188" y="2483423"/>
            <a:ext cx="2491623" cy="2724357"/>
          </a:xfrm>
          <a:prstGeom prst="rect">
            <a:avLst/>
          </a:prstGeom>
        </p:spPr>
      </p:pic>
      <p:pic>
        <p:nvPicPr>
          <p:cNvPr id="24" name="Picture 23"/>
          <p:cNvPicPr>
            <a:picLocks noChangeAspect="1"/>
          </p:cNvPicPr>
          <p:nvPr/>
        </p:nvPicPr>
        <p:blipFill>
          <a:blip r:embed="rId4"/>
          <a:stretch>
            <a:fillRect/>
          </a:stretch>
        </p:blipFill>
        <p:spPr>
          <a:xfrm rot="20355739">
            <a:off x="5240593" y="3090089"/>
            <a:ext cx="352425" cy="704850"/>
          </a:xfrm>
          <a:prstGeom prst="rect">
            <a:avLst/>
          </a:prstGeom>
        </p:spPr>
      </p:pic>
      <p:pic>
        <p:nvPicPr>
          <p:cNvPr id="25" name="Picture 24"/>
          <p:cNvPicPr>
            <a:picLocks noChangeAspect="1"/>
          </p:cNvPicPr>
          <p:nvPr/>
        </p:nvPicPr>
        <p:blipFill>
          <a:blip r:embed="rId5"/>
          <a:stretch>
            <a:fillRect/>
          </a:stretch>
        </p:blipFill>
        <p:spPr>
          <a:xfrm rot="750235">
            <a:off x="3482820" y="3353334"/>
            <a:ext cx="342900" cy="666750"/>
          </a:xfrm>
          <a:prstGeom prst="rect">
            <a:avLst/>
          </a:prstGeom>
        </p:spPr>
      </p:pic>
      <p:pic>
        <p:nvPicPr>
          <p:cNvPr id="26" name="Picture 25"/>
          <p:cNvPicPr>
            <a:picLocks noChangeAspect="1"/>
          </p:cNvPicPr>
          <p:nvPr/>
        </p:nvPicPr>
        <p:blipFill>
          <a:blip r:embed="rId6"/>
          <a:stretch>
            <a:fillRect/>
          </a:stretch>
        </p:blipFill>
        <p:spPr>
          <a:xfrm rot="6835174">
            <a:off x="4626597" y="2577792"/>
            <a:ext cx="361950" cy="695325"/>
          </a:xfrm>
          <a:prstGeom prst="rect">
            <a:avLst/>
          </a:prstGeom>
        </p:spPr>
      </p:pic>
      <p:pic>
        <p:nvPicPr>
          <p:cNvPr id="27" name="Picture 26"/>
          <p:cNvPicPr>
            <a:picLocks noChangeAspect="1"/>
          </p:cNvPicPr>
          <p:nvPr/>
        </p:nvPicPr>
        <p:blipFill>
          <a:blip r:embed="rId7"/>
          <a:stretch>
            <a:fillRect/>
          </a:stretch>
        </p:blipFill>
        <p:spPr>
          <a:xfrm rot="370711">
            <a:off x="5296518" y="3793227"/>
            <a:ext cx="371475" cy="676275"/>
          </a:xfrm>
          <a:prstGeom prst="rect">
            <a:avLst/>
          </a:prstGeom>
        </p:spPr>
      </p:pic>
      <p:pic>
        <p:nvPicPr>
          <p:cNvPr id="28" name="Picture 27"/>
          <p:cNvPicPr>
            <a:picLocks noChangeAspect="1"/>
          </p:cNvPicPr>
          <p:nvPr/>
        </p:nvPicPr>
        <p:blipFill>
          <a:blip r:embed="rId5"/>
          <a:stretch>
            <a:fillRect/>
          </a:stretch>
        </p:blipFill>
        <p:spPr>
          <a:xfrm rot="3267980">
            <a:off x="4975250" y="4442364"/>
            <a:ext cx="342900" cy="666750"/>
          </a:xfrm>
          <a:prstGeom prst="rect">
            <a:avLst/>
          </a:prstGeom>
        </p:spPr>
      </p:pic>
      <p:pic>
        <p:nvPicPr>
          <p:cNvPr id="29" name="Picture 28"/>
          <p:cNvPicPr>
            <a:picLocks noChangeAspect="1"/>
          </p:cNvPicPr>
          <p:nvPr/>
        </p:nvPicPr>
        <p:blipFill>
          <a:blip r:embed="rId6"/>
          <a:stretch>
            <a:fillRect/>
          </a:stretch>
        </p:blipFill>
        <p:spPr>
          <a:xfrm rot="8277356">
            <a:off x="3677639" y="4170192"/>
            <a:ext cx="361950" cy="695325"/>
          </a:xfrm>
          <a:prstGeom prst="rect">
            <a:avLst/>
          </a:prstGeom>
        </p:spPr>
      </p:pic>
      <p:pic>
        <p:nvPicPr>
          <p:cNvPr id="30" name="Picture 29"/>
          <p:cNvPicPr>
            <a:picLocks noChangeAspect="1"/>
          </p:cNvPicPr>
          <p:nvPr/>
        </p:nvPicPr>
        <p:blipFill>
          <a:blip r:embed="rId7"/>
          <a:stretch>
            <a:fillRect/>
          </a:stretch>
        </p:blipFill>
        <p:spPr>
          <a:xfrm rot="6385922">
            <a:off x="4281864" y="4589436"/>
            <a:ext cx="371475" cy="676275"/>
          </a:xfrm>
          <a:prstGeom prst="rect">
            <a:avLst/>
          </a:prstGeom>
        </p:spPr>
      </p:pic>
      <p:pic>
        <p:nvPicPr>
          <p:cNvPr id="31" name="Picture 30"/>
          <p:cNvPicPr>
            <a:picLocks noChangeAspect="1"/>
          </p:cNvPicPr>
          <p:nvPr/>
        </p:nvPicPr>
        <p:blipFill>
          <a:blip r:embed="rId4"/>
          <a:stretch>
            <a:fillRect/>
          </a:stretch>
        </p:blipFill>
        <p:spPr>
          <a:xfrm rot="2561606">
            <a:off x="3897950" y="2720161"/>
            <a:ext cx="352425" cy="704850"/>
          </a:xfrm>
          <a:prstGeom prst="rect">
            <a:avLst/>
          </a:prstGeom>
        </p:spPr>
      </p:pic>
      <p:sp>
        <p:nvSpPr>
          <p:cNvPr id="17" name="Rectangle 16"/>
          <p:cNvSpPr/>
          <p:nvPr/>
        </p:nvSpPr>
        <p:spPr>
          <a:xfrm>
            <a:off x="2057400" y="233607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7826" name="Picture 2" descr="https://clipartoons.com/wp-content/uploads/2016/01/cute-baby-frog-clip-art-free.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303251" y="4029419"/>
            <a:ext cx="2352847" cy="2312809"/>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7146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31"/>
                                        </p:tgtEl>
                                        <p:attrNameLst>
                                          <p:attrName>ppt_x</p:attrName>
                                        </p:attrNameLst>
                                      </p:cBhvr>
                                      <p:tavLst>
                                        <p:tav tm="0">
                                          <p:val>
                                            <p:strVal val="ppt_x"/>
                                          </p:val>
                                        </p:tav>
                                        <p:tav tm="100000">
                                          <p:val>
                                            <p:strVal val="ppt_x"/>
                                          </p:val>
                                        </p:tav>
                                      </p:tavLst>
                                    </p:anim>
                                    <p:anim calcmode="lin" valueType="num">
                                      <p:cBhvr additive="base">
                                        <p:cTn id="7" dur="500"/>
                                        <p:tgtEl>
                                          <p:spTgt spid="31"/>
                                        </p:tgtEl>
                                        <p:attrNameLst>
                                          <p:attrName>ppt_y</p:attrName>
                                        </p:attrNameLst>
                                      </p:cBhvr>
                                      <p:tavLst>
                                        <p:tav tm="0">
                                          <p:val>
                                            <p:strVal val="ppt_y"/>
                                          </p:val>
                                        </p:tav>
                                        <p:tav tm="100000">
                                          <p:val>
                                            <p:strVal val="1+ppt_h/2"/>
                                          </p:val>
                                        </p:tav>
                                      </p:tavLst>
                                    </p:anim>
                                    <p:set>
                                      <p:cBhvr>
                                        <p:cTn id="8" dur="1" fill="hold">
                                          <p:stCondLst>
                                            <p:cond delay="499"/>
                                          </p:stCondLst>
                                        </p:cTn>
                                        <p:tgtEl>
                                          <p:spTgt spid="31"/>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26"/>
                                        </p:tgtEl>
                                        <p:attrNameLst>
                                          <p:attrName>ppt_x</p:attrName>
                                        </p:attrNameLst>
                                      </p:cBhvr>
                                      <p:tavLst>
                                        <p:tav tm="0">
                                          <p:val>
                                            <p:strVal val="ppt_x"/>
                                          </p:val>
                                        </p:tav>
                                        <p:tav tm="100000">
                                          <p:val>
                                            <p:strVal val="ppt_x"/>
                                          </p:val>
                                        </p:tav>
                                      </p:tavLst>
                                    </p:anim>
                                    <p:anim calcmode="lin" valueType="num">
                                      <p:cBhvr additive="base">
                                        <p:cTn id="11" dur="500"/>
                                        <p:tgtEl>
                                          <p:spTgt spid="26"/>
                                        </p:tgtEl>
                                        <p:attrNameLst>
                                          <p:attrName>ppt_y</p:attrName>
                                        </p:attrNameLst>
                                      </p:cBhvr>
                                      <p:tavLst>
                                        <p:tav tm="0">
                                          <p:val>
                                            <p:strVal val="ppt_y"/>
                                          </p:val>
                                        </p:tav>
                                        <p:tav tm="100000">
                                          <p:val>
                                            <p:strVal val="1+ppt_h/2"/>
                                          </p:val>
                                        </p:tav>
                                      </p:tavLst>
                                    </p:anim>
                                    <p:set>
                                      <p:cBhvr>
                                        <p:cTn id="12" dur="1" fill="hold">
                                          <p:stCondLst>
                                            <p:cond delay="499"/>
                                          </p:stCondLst>
                                        </p:cTn>
                                        <p:tgtEl>
                                          <p:spTgt spid="26"/>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25"/>
                                        </p:tgtEl>
                                        <p:attrNameLst>
                                          <p:attrName>ppt_x</p:attrName>
                                        </p:attrNameLst>
                                      </p:cBhvr>
                                      <p:tavLst>
                                        <p:tav tm="0">
                                          <p:val>
                                            <p:strVal val="ppt_x"/>
                                          </p:val>
                                        </p:tav>
                                        <p:tav tm="100000">
                                          <p:val>
                                            <p:strVal val="ppt_x"/>
                                          </p:val>
                                        </p:tav>
                                      </p:tavLst>
                                    </p:anim>
                                    <p:anim calcmode="lin" valueType="num">
                                      <p:cBhvr additive="base">
                                        <p:cTn id="15" dur="500"/>
                                        <p:tgtEl>
                                          <p:spTgt spid="25"/>
                                        </p:tgtEl>
                                        <p:attrNameLst>
                                          <p:attrName>ppt_y</p:attrName>
                                        </p:attrNameLst>
                                      </p:cBhvr>
                                      <p:tavLst>
                                        <p:tav tm="0">
                                          <p:val>
                                            <p:strVal val="ppt_y"/>
                                          </p:val>
                                        </p:tav>
                                        <p:tav tm="100000">
                                          <p:val>
                                            <p:strVal val="1+ppt_h/2"/>
                                          </p:val>
                                        </p:tav>
                                      </p:tavLst>
                                    </p:anim>
                                    <p:set>
                                      <p:cBhvr>
                                        <p:cTn id="16" dur="1" fill="hold">
                                          <p:stCondLst>
                                            <p:cond delay="499"/>
                                          </p:stCondLst>
                                        </p:cTn>
                                        <p:tgtEl>
                                          <p:spTgt spid="25"/>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24"/>
                                        </p:tgtEl>
                                        <p:attrNameLst>
                                          <p:attrName>ppt_x</p:attrName>
                                        </p:attrNameLst>
                                      </p:cBhvr>
                                      <p:tavLst>
                                        <p:tav tm="0">
                                          <p:val>
                                            <p:strVal val="ppt_x"/>
                                          </p:val>
                                        </p:tav>
                                        <p:tav tm="100000">
                                          <p:val>
                                            <p:strVal val="ppt_x"/>
                                          </p:val>
                                        </p:tav>
                                      </p:tavLst>
                                    </p:anim>
                                    <p:anim calcmode="lin" valueType="num">
                                      <p:cBhvr additive="base">
                                        <p:cTn id="19" dur="500"/>
                                        <p:tgtEl>
                                          <p:spTgt spid="24"/>
                                        </p:tgtEl>
                                        <p:attrNameLst>
                                          <p:attrName>ppt_y</p:attrName>
                                        </p:attrNameLst>
                                      </p:cBhvr>
                                      <p:tavLst>
                                        <p:tav tm="0">
                                          <p:val>
                                            <p:strVal val="ppt_y"/>
                                          </p:val>
                                        </p:tav>
                                        <p:tav tm="100000">
                                          <p:val>
                                            <p:strVal val="1+ppt_h/2"/>
                                          </p:val>
                                        </p:tav>
                                      </p:tavLst>
                                    </p:anim>
                                    <p:set>
                                      <p:cBhvr>
                                        <p:cTn id="20" dur="1" fill="hold">
                                          <p:stCondLst>
                                            <p:cond delay="499"/>
                                          </p:stCondLst>
                                        </p:cTn>
                                        <p:tgtEl>
                                          <p:spTgt spid="24"/>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27"/>
                                        </p:tgtEl>
                                        <p:attrNameLst>
                                          <p:attrName>ppt_x</p:attrName>
                                        </p:attrNameLst>
                                      </p:cBhvr>
                                      <p:tavLst>
                                        <p:tav tm="0">
                                          <p:val>
                                            <p:strVal val="ppt_x"/>
                                          </p:val>
                                        </p:tav>
                                        <p:tav tm="100000">
                                          <p:val>
                                            <p:strVal val="ppt_x"/>
                                          </p:val>
                                        </p:tav>
                                      </p:tavLst>
                                    </p:anim>
                                    <p:anim calcmode="lin" valueType="num">
                                      <p:cBhvr additive="base">
                                        <p:cTn id="23" dur="500"/>
                                        <p:tgtEl>
                                          <p:spTgt spid="27"/>
                                        </p:tgtEl>
                                        <p:attrNameLst>
                                          <p:attrName>ppt_y</p:attrName>
                                        </p:attrNameLst>
                                      </p:cBhvr>
                                      <p:tavLst>
                                        <p:tav tm="0">
                                          <p:val>
                                            <p:strVal val="ppt_y"/>
                                          </p:val>
                                        </p:tav>
                                        <p:tav tm="100000">
                                          <p:val>
                                            <p:strVal val="1+ppt_h/2"/>
                                          </p:val>
                                        </p:tav>
                                      </p:tavLst>
                                    </p:anim>
                                    <p:set>
                                      <p:cBhvr>
                                        <p:cTn id="24" dur="1" fill="hold">
                                          <p:stCondLst>
                                            <p:cond delay="49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833953" y="1098060"/>
            <a:ext cx="7476092" cy="523220"/>
          </a:xfrm>
          <a:prstGeom prst="rect">
            <a:avLst/>
          </a:prstGeom>
          <a:noFill/>
        </p:spPr>
        <p:txBody>
          <a:bodyPr wrap="square" rtlCol="0">
            <a:spAutoFit/>
          </a:bodyPr>
          <a:lstStyle/>
          <a:p>
            <a:pPr algn="ctr"/>
            <a:r>
              <a:rPr lang="en-US" sz="2800" b="1" dirty="0"/>
              <a:t>Now, put 3 counters back in the bag.</a:t>
            </a:r>
          </a:p>
        </p:txBody>
      </p:sp>
      <p:pic>
        <p:nvPicPr>
          <p:cNvPr id="23" name="Picture 22"/>
          <p:cNvPicPr>
            <a:picLocks noChangeAspect="1"/>
          </p:cNvPicPr>
          <p:nvPr/>
        </p:nvPicPr>
        <p:blipFill>
          <a:blip r:embed="rId3"/>
          <a:stretch>
            <a:fillRect/>
          </a:stretch>
        </p:blipFill>
        <p:spPr>
          <a:xfrm>
            <a:off x="3326188" y="2483423"/>
            <a:ext cx="2491623" cy="2724357"/>
          </a:xfrm>
          <a:prstGeom prst="rect">
            <a:avLst/>
          </a:prstGeom>
        </p:spPr>
      </p:pic>
      <p:pic>
        <p:nvPicPr>
          <p:cNvPr id="28" name="Picture 27"/>
          <p:cNvPicPr>
            <a:picLocks noChangeAspect="1"/>
          </p:cNvPicPr>
          <p:nvPr/>
        </p:nvPicPr>
        <p:blipFill>
          <a:blip r:embed="rId4"/>
          <a:stretch>
            <a:fillRect/>
          </a:stretch>
        </p:blipFill>
        <p:spPr>
          <a:xfrm rot="3267980">
            <a:off x="4975250" y="4442364"/>
            <a:ext cx="342900" cy="666750"/>
          </a:xfrm>
          <a:prstGeom prst="rect">
            <a:avLst/>
          </a:prstGeom>
        </p:spPr>
      </p:pic>
      <p:pic>
        <p:nvPicPr>
          <p:cNvPr id="29" name="Picture 28"/>
          <p:cNvPicPr>
            <a:picLocks noChangeAspect="1"/>
          </p:cNvPicPr>
          <p:nvPr/>
        </p:nvPicPr>
        <p:blipFill>
          <a:blip r:embed="rId5"/>
          <a:stretch>
            <a:fillRect/>
          </a:stretch>
        </p:blipFill>
        <p:spPr>
          <a:xfrm rot="8277356">
            <a:off x="3677639" y="4170192"/>
            <a:ext cx="361950" cy="695325"/>
          </a:xfrm>
          <a:prstGeom prst="rect">
            <a:avLst/>
          </a:prstGeom>
        </p:spPr>
      </p:pic>
      <p:pic>
        <p:nvPicPr>
          <p:cNvPr id="30" name="Picture 29"/>
          <p:cNvPicPr>
            <a:picLocks noChangeAspect="1"/>
          </p:cNvPicPr>
          <p:nvPr/>
        </p:nvPicPr>
        <p:blipFill>
          <a:blip r:embed="rId6"/>
          <a:stretch>
            <a:fillRect/>
          </a:stretch>
        </p:blipFill>
        <p:spPr>
          <a:xfrm rot="6385922">
            <a:off x="4281864" y="4589436"/>
            <a:ext cx="371475" cy="676275"/>
          </a:xfrm>
          <a:prstGeom prst="rect">
            <a:avLst/>
          </a:prstGeom>
        </p:spPr>
      </p:pic>
      <p:sp>
        <p:nvSpPr>
          <p:cNvPr id="2" name="TextBox 1"/>
          <p:cNvSpPr txBox="1"/>
          <p:nvPr/>
        </p:nvSpPr>
        <p:spPr>
          <a:xfrm>
            <a:off x="2627620" y="5716677"/>
            <a:ext cx="3888757" cy="646331"/>
          </a:xfrm>
          <a:prstGeom prst="rect">
            <a:avLst/>
          </a:prstGeom>
          <a:noFill/>
        </p:spPr>
        <p:txBody>
          <a:bodyPr wrap="none" rtlCol="0">
            <a:spAutoFit/>
          </a:bodyPr>
          <a:lstStyle/>
          <a:p>
            <a:pPr algn="ctr"/>
            <a:r>
              <a:rPr lang="en-US" b="1" dirty="0">
                <a:solidFill>
                  <a:srgbClr val="0000FF"/>
                </a:solidFill>
              </a:rPr>
              <a:t>How many counters did you put away?</a:t>
            </a:r>
          </a:p>
          <a:p>
            <a:pPr algn="ctr"/>
            <a:r>
              <a:rPr lang="en-US" b="1" dirty="0">
                <a:solidFill>
                  <a:srgbClr val="0000FF"/>
                </a:solidFill>
              </a:rPr>
              <a:t>How many do you have left?</a:t>
            </a:r>
          </a:p>
        </p:txBody>
      </p:sp>
      <p:sp>
        <p:nvSpPr>
          <p:cNvPr id="15" name="Rectangle 14"/>
          <p:cNvSpPr/>
          <p:nvPr/>
        </p:nvSpPr>
        <p:spPr>
          <a:xfrm>
            <a:off x="2057400" y="2261829"/>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8850" name="Picture 2" descr="http://4.bp.blogspot.com/-4GvyLgZ8LxI/VKc99AmKW8I/AAAAAAAAFrY/qUN6cGbeQ90/s1600/green-monster-in-schoo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23924" y="4138470"/>
            <a:ext cx="2300398" cy="230039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76829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9"/>
                                        </p:tgtEl>
                                        <p:attrNameLst>
                                          <p:attrName>ppt_x</p:attrName>
                                        </p:attrNameLst>
                                      </p:cBhvr>
                                      <p:tavLst>
                                        <p:tav tm="0">
                                          <p:val>
                                            <p:strVal val="ppt_x"/>
                                          </p:val>
                                        </p:tav>
                                        <p:tav tm="100000">
                                          <p:val>
                                            <p:strVal val="ppt_x"/>
                                          </p:val>
                                        </p:tav>
                                      </p:tavLst>
                                    </p:anim>
                                    <p:anim calcmode="lin" valueType="num">
                                      <p:cBhvr additive="base">
                                        <p:cTn id="7" dur="500"/>
                                        <p:tgtEl>
                                          <p:spTgt spid="29"/>
                                        </p:tgtEl>
                                        <p:attrNameLst>
                                          <p:attrName>ppt_y</p:attrName>
                                        </p:attrNameLst>
                                      </p:cBhvr>
                                      <p:tavLst>
                                        <p:tav tm="0">
                                          <p:val>
                                            <p:strVal val="ppt_y"/>
                                          </p:val>
                                        </p:tav>
                                        <p:tav tm="100000">
                                          <p:val>
                                            <p:strVal val="1+ppt_h/2"/>
                                          </p:val>
                                        </p:tav>
                                      </p:tavLst>
                                    </p:anim>
                                    <p:set>
                                      <p:cBhvr>
                                        <p:cTn id="8" dur="1" fill="hold">
                                          <p:stCondLst>
                                            <p:cond delay="499"/>
                                          </p:stCondLst>
                                        </p:cTn>
                                        <p:tgtEl>
                                          <p:spTgt spid="29"/>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30"/>
                                        </p:tgtEl>
                                        <p:attrNameLst>
                                          <p:attrName>ppt_x</p:attrName>
                                        </p:attrNameLst>
                                      </p:cBhvr>
                                      <p:tavLst>
                                        <p:tav tm="0">
                                          <p:val>
                                            <p:strVal val="ppt_x"/>
                                          </p:val>
                                        </p:tav>
                                        <p:tav tm="100000">
                                          <p:val>
                                            <p:strVal val="ppt_x"/>
                                          </p:val>
                                        </p:tav>
                                      </p:tavLst>
                                    </p:anim>
                                    <p:anim calcmode="lin" valueType="num">
                                      <p:cBhvr additive="base">
                                        <p:cTn id="11" dur="500"/>
                                        <p:tgtEl>
                                          <p:spTgt spid="30"/>
                                        </p:tgtEl>
                                        <p:attrNameLst>
                                          <p:attrName>ppt_y</p:attrName>
                                        </p:attrNameLst>
                                      </p:cBhvr>
                                      <p:tavLst>
                                        <p:tav tm="0">
                                          <p:val>
                                            <p:strVal val="ppt_y"/>
                                          </p:val>
                                        </p:tav>
                                        <p:tav tm="100000">
                                          <p:val>
                                            <p:strVal val="1+ppt_h/2"/>
                                          </p:val>
                                        </p:tav>
                                      </p:tavLst>
                                    </p:anim>
                                    <p:set>
                                      <p:cBhvr>
                                        <p:cTn id="12" dur="1" fill="hold">
                                          <p:stCondLst>
                                            <p:cond delay="499"/>
                                          </p:stCondLst>
                                        </p:cTn>
                                        <p:tgtEl>
                                          <p:spTgt spid="30"/>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28"/>
                                        </p:tgtEl>
                                        <p:attrNameLst>
                                          <p:attrName>ppt_x</p:attrName>
                                        </p:attrNameLst>
                                      </p:cBhvr>
                                      <p:tavLst>
                                        <p:tav tm="0">
                                          <p:val>
                                            <p:strVal val="ppt_x"/>
                                          </p:val>
                                        </p:tav>
                                        <p:tav tm="100000">
                                          <p:val>
                                            <p:strVal val="ppt_x"/>
                                          </p:val>
                                        </p:tav>
                                      </p:tavLst>
                                    </p:anim>
                                    <p:anim calcmode="lin" valueType="num">
                                      <p:cBhvr additive="base">
                                        <p:cTn id="15" dur="500"/>
                                        <p:tgtEl>
                                          <p:spTgt spid="28"/>
                                        </p:tgtEl>
                                        <p:attrNameLst>
                                          <p:attrName>ppt_y</p:attrName>
                                        </p:attrNameLst>
                                      </p:cBhvr>
                                      <p:tavLst>
                                        <p:tav tm="0">
                                          <p:val>
                                            <p:strVal val="ppt_y"/>
                                          </p:val>
                                        </p:tav>
                                        <p:tav tm="100000">
                                          <p:val>
                                            <p:strVal val="1+ppt_h/2"/>
                                          </p:val>
                                        </p:tav>
                                      </p:tavLst>
                                    </p:anim>
                                    <p:set>
                                      <p:cBhvr>
                                        <p:cTn id="16" dur="1" fill="hold">
                                          <p:stCondLst>
                                            <p:cond delay="499"/>
                                          </p:stCondLst>
                                        </p:cTn>
                                        <p:tgtEl>
                                          <p:spTgt spid="28"/>
                                        </p:tgtEl>
                                        <p:attrNameLst>
                                          <p:attrName>style.visibility</p:attrName>
                                        </p:attrNameLst>
                                      </p:cBhvr>
                                      <p:to>
                                        <p:strVal val="hidden"/>
                                      </p:to>
                                    </p:se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22</a:t>
            </a:r>
          </a:p>
        </p:txBody>
      </p:sp>
      <p:sp>
        <p:nvSpPr>
          <p:cNvPr id="39" name="TextBox 38"/>
          <p:cNvSpPr txBox="1"/>
          <p:nvPr/>
        </p:nvSpPr>
        <p:spPr>
          <a:xfrm>
            <a:off x="811170" y="612577"/>
            <a:ext cx="7521659" cy="1107996"/>
          </a:xfrm>
          <a:prstGeom prst="rect">
            <a:avLst/>
          </a:prstGeom>
          <a:noFill/>
        </p:spPr>
        <p:txBody>
          <a:bodyPr wrap="square" rtlCol="0">
            <a:spAutoFit/>
          </a:bodyPr>
          <a:lstStyle/>
          <a:p>
            <a:pPr algn="ctr"/>
            <a:r>
              <a:rPr lang="en-US" sz="2200" b="1" dirty="0"/>
              <a:t>Time for some writing!  Watch how I write the number 8.  Follow along with your fingers in the air.  “Make an S and do not stop.  Go right back up, and an 8 you’ve got!”</a:t>
            </a:r>
          </a:p>
        </p:txBody>
      </p:sp>
      <p:sp>
        <p:nvSpPr>
          <p:cNvPr id="30" name="TextBox 29"/>
          <p:cNvSpPr txBox="1"/>
          <p:nvPr/>
        </p:nvSpPr>
        <p:spPr>
          <a:xfrm>
            <a:off x="2514600" y="5131340"/>
            <a:ext cx="4391944" cy="1015663"/>
          </a:xfrm>
          <a:prstGeom prst="rect">
            <a:avLst/>
          </a:prstGeom>
          <a:noFill/>
        </p:spPr>
        <p:txBody>
          <a:bodyPr wrap="square" rtlCol="0">
            <a:spAutoFit/>
          </a:bodyPr>
          <a:lstStyle/>
          <a:p>
            <a:pPr algn="ctr"/>
            <a:r>
              <a:rPr lang="en-US" sz="2000" b="1" dirty="0">
                <a:solidFill>
                  <a:srgbClr val="00B0F0"/>
                </a:solidFill>
              </a:rPr>
              <a:t>Practice on your white boards.  When you are ready, you may take out your practice sheet and use pencils.</a:t>
            </a:r>
          </a:p>
        </p:txBody>
      </p:sp>
      <p:pic>
        <p:nvPicPr>
          <p:cNvPr id="17"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6464" y="2064793"/>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classroomclipart.com/images/gallery/Clipart/Alphabets/TN_letter-S-2-cartoon-alphabe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034" y="3733800"/>
            <a:ext cx="2151557" cy="2706799"/>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85821738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8609" y="213347"/>
            <a:ext cx="8686781" cy="457199"/>
          </a:xfrm>
          <a:prstGeom prst="rect">
            <a:avLst/>
          </a:prstGeom>
        </p:spPr>
      </p:pic>
      <p:pic>
        <p:nvPicPr>
          <p:cNvPr id="2" name="Picture 1"/>
          <p:cNvPicPr>
            <a:picLocks noChangeAspect="1"/>
          </p:cNvPicPr>
          <p:nvPr/>
        </p:nvPicPr>
        <p:blipFill>
          <a:blip r:embed="rId4"/>
          <a:stretch>
            <a:fillRect/>
          </a:stretch>
        </p:blipFill>
        <p:spPr>
          <a:xfrm>
            <a:off x="585343" y="1143000"/>
            <a:ext cx="8027983" cy="4659199"/>
          </a:xfrm>
          <a:prstGeom prst="rect">
            <a:avLst/>
          </a:prstGeom>
        </p:spPr>
      </p:pic>
    </p:spTree>
    <p:extLst>
      <p:ext uri="{BB962C8B-B14F-4D97-AF65-F5344CB8AC3E}">
        <p14:creationId xmlns:p14="http://schemas.microsoft.com/office/powerpoint/2010/main" val="65012512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8609" y="213347"/>
            <a:ext cx="8686781" cy="457199"/>
          </a:xfrm>
          <a:prstGeom prst="rect">
            <a:avLst/>
          </a:prstGeom>
        </p:spPr>
      </p:pic>
      <p:pic>
        <p:nvPicPr>
          <p:cNvPr id="3" name="Picture 2"/>
          <p:cNvPicPr>
            <a:picLocks noChangeAspect="1"/>
          </p:cNvPicPr>
          <p:nvPr/>
        </p:nvPicPr>
        <p:blipFill>
          <a:blip r:embed="rId4"/>
          <a:stretch>
            <a:fillRect/>
          </a:stretch>
        </p:blipFill>
        <p:spPr>
          <a:xfrm>
            <a:off x="576199" y="1371600"/>
            <a:ext cx="7857641" cy="4114800"/>
          </a:xfrm>
          <a:prstGeom prst="rect">
            <a:avLst/>
          </a:prstGeom>
        </p:spPr>
      </p:pic>
    </p:spTree>
    <p:extLst>
      <p:ext uri="{BB962C8B-B14F-4D97-AF65-F5344CB8AC3E}">
        <p14:creationId xmlns:p14="http://schemas.microsoft.com/office/powerpoint/2010/main" val="21159505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5" y="1412835"/>
            <a:ext cx="7883411" cy="1631216"/>
          </a:xfrm>
          <a:prstGeom prst="rect">
            <a:avLst/>
          </a:prstGeom>
          <a:noFill/>
        </p:spPr>
        <p:txBody>
          <a:bodyPr wrap="square" rtlCol="0">
            <a:spAutoFit/>
          </a:bodyPr>
          <a:lstStyle/>
          <a:p>
            <a:pPr algn="ctr"/>
            <a:r>
              <a:rPr lang="en-US" sz="2000" b="1" dirty="0">
                <a:solidFill>
                  <a:srgbClr val="2479D6"/>
                </a:solidFill>
              </a:rPr>
              <a:t>You will work with your partner.  Remember to take turns!  Stack your    5-group cards face down between you.  One partner draws a card.  Touch and count the dots.  Put that many candles (crayons) on the birthday cake.  Don’t remove the candles.  The next person draws a card and then adjusts the candles to match the number.</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15" name="TextBox 14"/>
          <p:cNvSpPr txBox="1"/>
          <p:nvPr/>
        </p:nvSpPr>
        <p:spPr>
          <a:xfrm>
            <a:off x="801618" y="775864"/>
            <a:ext cx="7467598" cy="523220"/>
          </a:xfrm>
          <a:prstGeom prst="rect">
            <a:avLst/>
          </a:prstGeom>
          <a:noFill/>
        </p:spPr>
        <p:txBody>
          <a:bodyPr wrap="square" rtlCol="0">
            <a:spAutoFit/>
          </a:bodyPr>
          <a:lstStyle/>
          <a:p>
            <a:pPr algn="ctr"/>
            <a:r>
              <a:rPr lang="en-US" sz="2800" b="1" dirty="0"/>
              <a:t>Birthday Candles</a:t>
            </a:r>
            <a:endParaRPr lang="en-US" sz="8000" b="1" dirty="0"/>
          </a:p>
        </p:txBody>
      </p:sp>
      <p:pic>
        <p:nvPicPr>
          <p:cNvPr id="158722"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662" y="3828235"/>
            <a:ext cx="2847975" cy="28003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cR/LkB/9cRLkB7c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7937" y="3805044"/>
            <a:ext cx="2847975" cy="28003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8085578"/>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962025" y="1790700"/>
            <a:ext cx="7169159" cy="1565474"/>
          </a:xfrm>
          <a:prstGeom prst="rect">
            <a:avLst/>
          </a:prstGeom>
        </p:spPr>
      </p:pic>
    </p:spTree>
    <p:extLst>
      <p:ext uri="{BB962C8B-B14F-4D97-AF65-F5344CB8AC3E}">
        <p14:creationId xmlns:p14="http://schemas.microsoft.com/office/powerpoint/2010/main" val="233125281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66582" y="914400"/>
            <a:ext cx="5827402" cy="4878259"/>
          </a:xfrm>
          <a:prstGeom prst="rect">
            <a:avLst/>
          </a:prstGeom>
          <a:noFill/>
        </p:spPr>
        <p:txBody>
          <a:bodyPr wrap="square" rtlCol="0">
            <a:spAutoFit/>
          </a:bodyPr>
          <a:lstStyle/>
          <a:p>
            <a:pPr algn="ctr"/>
            <a:r>
              <a:rPr lang="en-US" sz="4800" b="1" dirty="0">
                <a:latin typeface="Kristen ITC" panose="03050502040202030202" pitchFamily="66" charset="0"/>
              </a:rPr>
              <a:t>Lesson 23</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200" dirty="0">
                <a:latin typeface="Kristen ITC" panose="03050502040202030202" pitchFamily="66" charset="0"/>
              </a:rPr>
              <a:t>I can organize and count 9 objects.  I can place objects on a 5-group mat and match with the numeral 9.</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62030562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75429"/>
            <a:ext cx="7564566" cy="369332"/>
          </a:xfrm>
          <a:prstGeom prst="rect">
            <a:avLst/>
          </a:prstGeom>
          <a:noFill/>
        </p:spPr>
        <p:txBody>
          <a:bodyPr wrap="square" rtlCol="0">
            <a:spAutoFit/>
          </a:bodyPr>
          <a:lstStyle/>
          <a:p>
            <a:pPr algn="ctr"/>
            <a:r>
              <a:rPr lang="en-US" b="1" dirty="0">
                <a:solidFill>
                  <a:srgbClr val="009900"/>
                </a:solidFill>
              </a:rPr>
              <a:t>Raise your hand when you know how many dots.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487132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75429"/>
            <a:ext cx="7564566" cy="646331"/>
          </a:xfrm>
          <a:prstGeom prst="rect">
            <a:avLst/>
          </a:prstGeom>
          <a:noFill/>
        </p:spPr>
        <p:txBody>
          <a:bodyPr wrap="square" rtlCol="0">
            <a:spAutoFit/>
          </a:bodyPr>
          <a:lstStyle/>
          <a:p>
            <a:pPr algn="ctr"/>
            <a:r>
              <a:rPr lang="en-US" b="1" dirty="0">
                <a:solidFill>
                  <a:srgbClr val="009900"/>
                </a:solidFill>
              </a:rPr>
              <a:t>This time, count only the dots on the top row.  Raise your hand when you know how many dots are on top.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6346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64769"/>
            <a:ext cx="7564566" cy="646331"/>
          </a:xfrm>
          <a:prstGeom prst="rect">
            <a:avLst/>
          </a:prstGeom>
          <a:noFill/>
        </p:spPr>
        <p:txBody>
          <a:bodyPr wrap="square" rtlCol="0">
            <a:spAutoFit/>
          </a:bodyPr>
          <a:lstStyle/>
          <a:p>
            <a:pPr algn="ctr"/>
            <a:r>
              <a:rPr lang="en-US" b="1" dirty="0">
                <a:solidFill>
                  <a:srgbClr val="009900"/>
                </a:solidFill>
              </a:rPr>
              <a:t>This time, count only the dots on the bottom row.  Raise your hand when you know how many dots are on the bottom.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746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64769"/>
            <a:ext cx="7564566" cy="646331"/>
          </a:xfrm>
          <a:prstGeom prst="rect">
            <a:avLst/>
          </a:prstGeom>
          <a:noFill/>
        </p:spPr>
        <p:txBody>
          <a:bodyPr wrap="square" rtlCol="0">
            <a:spAutoFit/>
          </a:bodyPr>
          <a:lstStyle/>
          <a:p>
            <a:pPr algn="ctr"/>
            <a:r>
              <a:rPr lang="en-US" b="1" dirty="0">
                <a:solidFill>
                  <a:srgbClr val="009900"/>
                </a:solidFill>
              </a:rPr>
              <a:t>We can count like this.  5 (slide finger across the row of 5), 6 (point the 1 dot on the bottom row).  Try it with me.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167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2110508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181226" y="2475685"/>
            <a:ext cx="4781550" cy="2705100"/>
          </a:xfrm>
          <a:prstGeom prst="rect">
            <a:avLst/>
          </a:prstGeom>
        </p:spPr>
      </p:pic>
    </p:spTree>
    <p:extLst>
      <p:ext uri="{BB962C8B-B14F-4D97-AF65-F5344CB8AC3E}">
        <p14:creationId xmlns:p14="http://schemas.microsoft.com/office/powerpoint/2010/main" val="817487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3597340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098673" y="2405036"/>
            <a:ext cx="4800600" cy="2657475"/>
          </a:xfrm>
          <a:prstGeom prst="rect">
            <a:avLst/>
          </a:prstGeom>
        </p:spPr>
      </p:pic>
    </p:spTree>
    <p:extLst>
      <p:ext uri="{BB962C8B-B14F-4D97-AF65-F5344CB8AC3E}">
        <p14:creationId xmlns:p14="http://schemas.microsoft.com/office/powerpoint/2010/main" val="176732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6287601" y="3521765"/>
            <a:ext cx="2508305" cy="3107635"/>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17</a:t>
            </a:r>
          </a:p>
        </p:txBody>
      </p:sp>
      <p:sp>
        <p:nvSpPr>
          <p:cNvPr id="16" name="TextBox 15"/>
          <p:cNvSpPr txBox="1"/>
          <p:nvPr/>
        </p:nvSpPr>
        <p:spPr>
          <a:xfrm>
            <a:off x="261506" y="1288558"/>
            <a:ext cx="8534400" cy="2492990"/>
          </a:xfrm>
          <a:prstGeom prst="rect">
            <a:avLst/>
          </a:prstGeom>
          <a:noFill/>
        </p:spPr>
        <p:txBody>
          <a:bodyPr wrap="square" rtlCol="0">
            <a:spAutoFit/>
          </a:bodyPr>
          <a:lstStyle/>
          <a:p>
            <a:pPr algn="ctr"/>
            <a:r>
              <a:rPr lang="en-US" sz="2800" b="1" dirty="0"/>
              <a:t>Finish this sentence:  </a:t>
            </a:r>
          </a:p>
          <a:p>
            <a:pPr algn="ctr"/>
            <a:endParaRPr lang="en-US" sz="2800" b="1" dirty="0"/>
          </a:p>
          <a:p>
            <a:pPr algn="ctr"/>
            <a:r>
              <a:rPr lang="en-US" sz="4400" b="1" dirty="0"/>
              <a:t>I could eat 5 _______.</a:t>
            </a:r>
          </a:p>
          <a:p>
            <a:pPr algn="ctr"/>
            <a:endParaRPr lang="en-US" sz="2800" b="1" dirty="0"/>
          </a:p>
          <a:p>
            <a:pPr algn="ctr"/>
            <a:r>
              <a:rPr lang="en-US" sz="2800" b="1" dirty="0"/>
              <a:t>Draw a picture to show your idea.</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7382449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00FF"/>
                </a:solidFill>
              </a:rPr>
              <a:t>Take 5 red beans out of your bag, and put them on the left hand on your mat.  Count how many beans are on your mat.</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http://cliparts.co/cliparts/8iA/66g/8iA66g98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4686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ppt_x"/>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ppt_x"/>
                                          </p:val>
                                        </p:tav>
                                        <p:tav tm="100000">
                                          <p:val>
                                            <p:strVal val="#ppt_x"/>
                                          </p:val>
                                        </p:tav>
                                      </p:tavLst>
                                    </p:anim>
                                    <p:anim calcmode="lin" valueType="num">
                                      <p:cBhvr additive="base">
                                        <p:cTn id="2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00FF"/>
                </a:solidFill>
              </a:rPr>
              <a:t>Take a white bean out of your bag, and put it on the thumb of the right hand on your mat.  Count how many beans are on your mat now.</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66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074"/>
                                        </p:tgtEl>
                                        <p:attrNameLst>
                                          <p:attrName>style.visibility</p:attrName>
                                        </p:attrNameLst>
                                      </p:cBhvr>
                                      <p:to>
                                        <p:strVal val="visible"/>
                                      </p:to>
                                    </p:set>
                                    <p:anim calcmode="lin" valueType="num">
                                      <p:cBhvr additive="base">
                                        <p:cTn id="14" dur="500" fill="hold"/>
                                        <p:tgtEl>
                                          <p:spTgt spid="3074"/>
                                        </p:tgtEl>
                                        <p:attrNameLst>
                                          <p:attrName>ppt_x</p:attrName>
                                        </p:attrNameLst>
                                      </p:cBhvr>
                                      <p:tavLst>
                                        <p:tav tm="0">
                                          <p:val>
                                            <p:strVal val="#ppt_x"/>
                                          </p:val>
                                        </p:tav>
                                        <p:tav tm="100000">
                                          <p:val>
                                            <p:strVal val="#ppt_x"/>
                                          </p:val>
                                        </p:tav>
                                      </p:tavLst>
                                    </p:anim>
                                    <p:anim calcmode="lin" valueType="num">
                                      <p:cBhvr additive="base">
                                        <p:cTn id="15"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700450" y="1202619"/>
            <a:ext cx="7743097" cy="830997"/>
          </a:xfrm>
          <a:prstGeom prst="rect">
            <a:avLst/>
          </a:prstGeom>
          <a:noFill/>
        </p:spPr>
        <p:txBody>
          <a:bodyPr wrap="square" rtlCol="0">
            <a:spAutoFit/>
          </a:bodyPr>
          <a:lstStyle/>
          <a:p>
            <a:pPr algn="ctr"/>
            <a:r>
              <a:rPr lang="en-US" sz="1600" b="1" dirty="0">
                <a:solidFill>
                  <a:srgbClr val="0000FF"/>
                </a:solidFill>
              </a:rPr>
              <a:t>How many beans are on your mat?  How many red beans?  How many white beans?  How many beans are on the whole mat?  If we already know there are 5 red beans, do we really need to go back and count them every time?  So we can count on from 5 like this…</a:t>
            </a:r>
            <a:endParaRPr lang="en-US" sz="14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6015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index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37332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ppt_x"/>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middle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57187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next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22904" y="2507277"/>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0933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additive="base">
                                        <p:cTn id="14" dur="500" fill="hold"/>
                                        <p:tgtEl>
                                          <p:spTgt spid="25"/>
                                        </p:tgtEl>
                                        <p:attrNameLst>
                                          <p:attrName>ppt_x</p:attrName>
                                        </p:attrNameLst>
                                      </p:cBhvr>
                                      <p:tavLst>
                                        <p:tav tm="0">
                                          <p:val>
                                            <p:strVal val="#ppt_x"/>
                                          </p:val>
                                        </p:tav>
                                        <p:tav tm="100000">
                                          <p:val>
                                            <p:strVal val="#ppt_x"/>
                                          </p:val>
                                        </p:tav>
                                      </p:tavLst>
                                    </p:anim>
                                    <p:anim calcmode="lin" valueType="num">
                                      <p:cBhvr additive="base">
                                        <p:cTn id="15"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pinky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22904" y="2507277"/>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1441" y="291588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5983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ppt_x"/>
                                          </p:val>
                                        </p:tav>
                                        <p:tav tm="100000">
                                          <p:val>
                                            <p:strVal val="#ppt_x"/>
                                          </p:val>
                                        </p:tav>
                                      </p:tavLst>
                                    </p:anim>
                                    <p:anim calcmode="lin" valueType="num">
                                      <p:cBhvr additive="base">
                                        <p:cTn id="1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1474279"/>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53646296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8443475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19" name="Rectangle 1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39" name="TextBox 38"/>
          <p:cNvSpPr txBox="1"/>
          <p:nvPr/>
        </p:nvSpPr>
        <p:spPr>
          <a:xfrm>
            <a:off x="1066799" y="695973"/>
            <a:ext cx="6940142" cy="1015663"/>
          </a:xfrm>
          <a:prstGeom prst="rect">
            <a:avLst/>
          </a:prstGeom>
          <a:noFill/>
        </p:spPr>
        <p:txBody>
          <a:bodyPr wrap="square" rtlCol="0">
            <a:spAutoFit/>
          </a:bodyPr>
          <a:lstStyle/>
          <a:p>
            <a:pPr algn="ctr"/>
            <a:r>
              <a:rPr lang="en-US" sz="2000" b="1" dirty="0"/>
              <a:t>Take out your bag of linking cubes and your work mat.  Count out four of your cubes, and put them on your work mat in a straight </a:t>
            </a:r>
            <a:r>
              <a:rPr lang="en-US" sz="2000" b="1" u="sng" dirty="0"/>
              <a:t>row</a:t>
            </a:r>
            <a:r>
              <a:rPr lang="en-US" sz="2000" b="1" dirty="0"/>
              <a:t>.  Use the edge of your mat to help you.</a:t>
            </a:r>
          </a:p>
        </p:txBody>
      </p:sp>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9249" y="2118425"/>
            <a:ext cx="785341" cy="78534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www.cliparthut.com/clip-arts/614/unifix-cubes-clip-art-614378.png"/>
          <p:cNvPicPr>
            <a:picLocks noChangeAspect="1" noChangeArrowheads="1"/>
          </p:cNvPicPr>
          <p:nvPr/>
        </p:nvPicPr>
        <p:blipFill>
          <a:blip r:embed="rId4" cstate="print"/>
          <a:srcRect/>
          <a:stretch>
            <a:fillRect/>
          </a:stretch>
        </p:blipFill>
        <p:spPr bwMode="auto">
          <a:xfrm>
            <a:off x="2720293" y="2134795"/>
            <a:ext cx="814205" cy="768971"/>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4646669" y="2116960"/>
            <a:ext cx="786806" cy="786806"/>
          </a:xfrm>
          <a:prstGeom prst="rect">
            <a:avLst/>
          </a:prstGeom>
          <a:noFill/>
        </p:spPr>
      </p:pic>
      <p:pic>
        <p:nvPicPr>
          <p:cNvPr id="10"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15076" y="2116960"/>
            <a:ext cx="785341" cy="78534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550751" y="5475008"/>
            <a:ext cx="4119333" cy="461665"/>
          </a:xfrm>
          <a:prstGeom prst="rect">
            <a:avLst/>
          </a:prstGeom>
          <a:noFill/>
        </p:spPr>
        <p:txBody>
          <a:bodyPr wrap="none" rtlCol="0">
            <a:spAutoFit/>
          </a:bodyPr>
          <a:lstStyle/>
          <a:p>
            <a:pPr algn="ctr"/>
            <a:r>
              <a:rPr lang="en-US" sz="2400" b="1" dirty="0">
                <a:solidFill>
                  <a:srgbClr val="FF0000"/>
                </a:solidFill>
              </a:rPr>
              <a:t>How many cubes do you have?</a:t>
            </a:r>
          </a:p>
        </p:txBody>
      </p:sp>
      <p:sp>
        <p:nvSpPr>
          <p:cNvPr id="3" name="Rectangle 2"/>
          <p:cNvSpPr/>
          <p:nvPr/>
        </p:nvSpPr>
        <p:spPr>
          <a:xfrm>
            <a:off x="2120348" y="2090456"/>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4" descr="https://s-media-cache-ak0.pinimg.com/236x/ff/e2/9b/ffe29b604aba687e643e0a74ec0e07d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1978294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1162427101"/>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449930333"/>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392484576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83237061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281135186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3473731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166535721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286690928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269669079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387628407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742950" y="781494"/>
            <a:ext cx="7658100" cy="830997"/>
          </a:xfrm>
          <a:prstGeom prst="rect">
            <a:avLst/>
          </a:prstGeom>
          <a:noFill/>
        </p:spPr>
        <p:txBody>
          <a:bodyPr wrap="square" rtlCol="0">
            <a:spAutoFit/>
          </a:bodyPr>
          <a:lstStyle/>
          <a:p>
            <a:pPr algn="ctr"/>
            <a:r>
              <a:rPr lang="en-US" sz="2400" b="1" dirty="0"/>
              <a:t>Now, use your four cubes to make two rows of two cubes.  Use the edges of your work mat to help you.</a:t>
            </a:r>
          </a:p>
        </p:txBody>
      </p:sp>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8611" y="4431290"/>
            <a:ext cx="748018" cy="74801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www.cliparthut.com/clip-arts/614/unifix-cubes-clip-art-614378.png"/>
          <p:cNvPicPr>
            <a:picLocks noChangeAspect="1" noChangeArrowheads="1"/>
          </p:cNvPicPr>
          <p:nvPr/>
        </p:nvPicPr>
        <p:blipFill>
          <a:blip r:embed="rId4" cstate="print"/>
          <a:srcRect/>
          <a:stretch>
            <a:fillRect/>
          </a:stretch>
        </p:blipFill>
        <p:spPr bwMode="auto">
          <a:xfrm>
            <a:off x="3731118" y="2118206"/>
            <a:ext cx="775511" cy="732426"/>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4576242" y="2092030"/>
            <a:ext cx="749414" cy="749414"/>
          </a:xfrm>
          <a:prstGeom prst="rect">
            <a:avLst/>
          </a:prstGeom>
          <a:noFill/>
        </p:spPr>
      </p:pic>
      <p:pic>
        <p:nvPicPr>
          <p:cNvPr id="10"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0" y="4441841"/>
            <a:ext cx="748018" cy="7480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042849" y="5435465"/>
            <a:ext cx="5058301" cy="461665"/>
          </a:xfrm>
          <a:prstGeom prst="rect">
            <a:avLst/>
          </a:prstGeom>
          <a:noFill/>
        </p:spPr>
        <p:txBody>
          <a:bodyPr wrap="square" rtlCol="0">
            <a:spAutoFit/>
          </a:bodyPr>
          <a:lstStyle/>
          <a:p>
            <a:pPr algn="ctr"/>
            <a:r>
              <a:rPr lang="en-US" sz="2400" b="1" dirty="0">
                <a:solidFill>
                  <a:srgbClr val="FF0000"/>
                </a:solidFill>
              </a:rPr>
              <a:t>How many cubes do you have?</a:t>
            </a:r>
          </a:p>
        </p:txBody>
      </p:sp>
      <p:sp>
        <p:nvSpPr>
          <p:cNvPr id="14" name="Rectangle 13"/>
          <p:cNvSpPr/>
          <p:nvPr/>
        </p:nvSpPr>
        <p:spPr>
          <a:xfrm>
            <a:off x="2081930" y="206686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00" name="Picture 4" descr="https://s-media-cache-ak0.pinimg.com/236x/ff/e2/9b/ffe29b604aba687e643e0a74ec0e07d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2405893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255543808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228615470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20944607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77750705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280901337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319190532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86000" y="2644159"/>
            <a:ext cx="4549716" cy="1024812"/>
          </a:xfrm>
          <a:prstGeom prst="rect">
            <a:avLst/>
          </a:prstGeom>
        </p:spPr>
      </p:pic>
    </p:spTree>
    <p:extLst>
      <p:ext uri="{BB962C8B-B14F-4D97-AF65-F5344CB8AC3E}">
        <p14:creationId xmlns:p14="http://schemas.microsoft.com/office/powerpoint/2010/main" val="120113787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386201773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116253535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7508462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504949" y="877908"/>
            <a:ext cx="6134100" cy="830997"/>
          </a:xfrm>
          <a:prstGeom prst="rect">
            <a:avLst/>
          </a:prstGeom>
          <a:noFill/>
        </p:spPr>
        <p:txBody>
          <a:bodyPr wrap="square" rtlCol="0">
            <a:spAutoFit/>
          </a:bodyPr>
          <a:lstStyle/>
          <a:p>
            <a:pPr algn="ctr"/>
            <a:r>
              <a:rPr lang="en-US" sz="2400" b="1" dirty="0"/>
              <a:t>Now, put them in a </a:t>
            </a:r>
            <a:r>
              <a:rPr lang="en-US" sz="2400" b="1" u="sng" dirty="0"/>
              <a:t>column</a:t>
            </a:r>
            <a:r>
              <a:rPr lang="en-US" sz="2400" b="1" dirty="0"/>
              <a:t> on your work mat.  Use the edge of your mat to help you.</a:t>
            </a:r>
          </a:p>
        </p:txBody>
      </p:sp>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5042" y="4335219"/>
            <a:ext cx="722008" cy="72200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www.cliparthut.com/clip-arts/614/unifix-cubes-clip-art-614378.png"/>
          <p:cNvPicPr>
            <a:picLocks noChangeAspect="1" noChangeArrowheads="1"/>
          </p:cNvPicPr>
          <p:nvPr/>
        </p:nvPicPr>
        <p:blipFill>
          <a:blip r:embed="rId4" cstate="print"/>
          <a:srcRect/>
          <a:stretch>
            <a:fillRect/>
          </a:stretch>
        </p:blipFill>
        <p:spPr bwMode="auto">
          <a:xfrm>
            <a:off x="2073965" y="2177558"/>
            <a:ext cx="748545" cy="706958"/>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2098333" y="2884516"/>
            <a:ext cx="723355" cy="723355"/>
          </a:xfrm>
          <a:prstGeom prst="rect">
            <a:avLst/>
          </a:prstGeom>
          <a:noFill/>
        </p:spPr>
      </p:pic>
      <p:pic>
        <p:nvPicPr>
          <p:cNvPr id="10"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99551" y="3613211"/>
            <a:ext cx="722008" cy="72200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726630" y="5456292"/>
            <a:ext cx="5641679" cy="461665"/>
          </a:xfrm>
          <a:prstGeom prst="rect">
            <a:avLst/>
          </a:prstGeom>
          <a:noFill/>
        </p:spPr>
        <p:txBody>
          <a:bodyPr wrap="square" rtlCol="0">
            <a:spAutoFit/>
          </a:bodyPr>
          <a:lstStyle/>
          <a:p>
            <a:pPr algn="ctr"/>
            <a:r>
              <a:rPr lang="en-US" sz="2400" b="1" dirty="0">
                <a:solidFill>
                  <a:srgbClr val="FF0000"/>
                </a:solidFill>
              </a:rPr>
              <a:t>How many cubes do you have?</a:t>
            </a:r>
          </a:p>
        </p:txBody>
      </p:sp>
      <p:sp>
        <p:nvSpPr>
          <p:cNvPr id="14" name="Rectangle 13"/>
          <p:cNvSpPr/>
          <p:nvPr/>
        </p:nvSpPr>
        <p:spPr>
          <a:xfrm>
            <a:off x="2057400" y="206898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4" descr="https://s-media-cache-ak0.pinimg.com/236x/ff/e2/9b/ffe29b604aba687e643e0a74ec0e07d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70037127"/>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10007042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643340192"/>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86000" y="2644159"/>
            <a:ext cx="4549716" cy="1024812"/>
          </a:xfrm>
          <a:prstGeom prst="rect">
            <a:avLst/>
          </a:prstGeom>
        </p:spPr>
      </p:pic>
    </p:spTree>
    <p:extLst>
      <p:ext uri="{BB962C8B-B14F-4D97-AF65-F5344CB8AC3E}">
        <p14:creationId xmlns:p14="http://schemas.microsoft.com/office/powerpoint/2010/main" val="262784888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920880" y="815952"/>
            <a:ext cx="7302240" cy="830997"/>
          </a:xfrm>
          <a:prstGeom prst="rect">
            <a:avLst/>
          </a:prstGeom>
          <a:noFill/>
        </p:spPr>
        <p:txBody>
          <a:bodyPr wrap="square" rtlCol="0">
            <a:spAutoFit/>
          </a:bodyPr>
          <a:lstStyle/>
          <a:p>
            <a:pPr algn="ctr"/>
            <a:r>
              <a:rPr lang="en-US" sz="2400" b="1" dirty="0"/>
              <a:t>You have 9 pattern blocks.  The numeral 9 looks like this:  “A loop and a line.  That’s the way we make a 9!”</a:t>
            </a:r>
          </a:p>
        </p:txBody>
      </p:sp>
      <p:sp>
        <p:nvSpPr>
          <p:cNvPr id="20" name="TextBox 19"/>
          <p:cNvSpPr txBox="1"/>
          <p:nvPr/>
        </p:nvSpPr>
        <p:spPr>
          <a:xfrm>
            <a:off x="982043" y="5416055"/>
            <a:ext cx="7316817" cy="830997"/>
          </a:xfrm>
          <a:prstGeom prst="rect">
            <a:avLst/>
          </a:prstGeom>
          <a:noFill/>
        </p:spPr>
        <p:txBody>
          <a:bodyPr wrap="square" rtlCol="0">
            <a:spAutoFit/>
          </a:bodyPr>
          <a:lstStyle/>
          <a:p>
            <a:pPr algn="ctr"/>
            <a:r>
              <a:rPr lang="en-US" sz="2400" b="1" dirty="0">
                <a:solidFill>
                  <a:srgbClr val="0000FF"/>
                </a:solidFill>
              </a:rPr>
              <a:t>Find the number card that shows how many blocks are on your mat.  Hold it up, and say the number.</a:t>
            </a:r>
          </a:p>
        </p:txBody>
      </p:sp>
      <p:pic>
        <p:nvPicPr>
          <p:cNvPr id="2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0" y="1916240"/>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30722" name="Picture 2" descr="https://lh6.googleusercontent.com/-tQFeDMDrWJs/VAni_UM7QtI/AAAAAAAAWE8/_WsKg4d8xhA/w320-h320/Back_To_School_owl_image_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3029366"/>
            <a:ext cx="2128197" cy="212819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7828997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1184743" y="1078984"/>
            <a:ext cx="6832076" cy="830997"/>
          </a:xfrm>
          <a:prstGeom prst="rect">
            <a:avLst/>
          </a:prstGeom>
          <a:noFill/>
        </p:spPr>
        <p:txBody>
          <a:bodyPr wrap="square" rtlCol="0">
            <a:spAutoFit/>
          </a:bodyPr>
          <a:lstStyle/>
          <a:p>
            <a:pPr algn="ctr"/>
            <a:r>
              <a:rPr lang="en-US" sz="2400" b="1" dirty="0"/>
              <a:t>You have 5 shapes in one row and 4 in the other.  Nine is 5 and 4.</a:t>
            </a:r>
          </a:p>
        </p:txBody>
      </p:sp>
      <p:pic>
        <p:nvPicPr>
          <p:cNvPr id="14" name="Picture 13"/>
          <p:cNvPicPr>
            <a:picLocks noChangeAspect="1"/>
          </p:cNvPicPr>
          <p:nvPr/>
        </p:nvPicPr>
        <p:blipFill>
          <a:blip r:embed="rId3"/>
          <a:stretch>
            <a:fillRect/>
          </a:stretch>
        </p:blipFill>
        <p:spPr>
          <a:xfrm rot="5400000">
            <a:off x="3271113" y="1875353"/>
            <a:ext cx="2601771" cy="4029075"/>
          </a:xfrm>
          <a:prstGeom prst="rect">
            <a:avLst/>
          </a:prstGeom>
        </p:spPr>
      </p:pic>
      <p:pic>
        <p:nvPicPr>
          <p:cNvPr id="22536" name="Picture 8" descr="http://www.iconsdb.com/icons/download/green/triangle-512.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14513" y="2729315"/>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22538" name="Picture 10" descr="http://mason.gmu.edu/~mmankus/PBlocks/pbgifs/trapezoid.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3723" y="2949094"/>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2542" name="Picture 14" descr="http://mathcentral.uregina.ca/RR/database/RR.09.95/hanson4.2.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12926" y="2957408"/>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22546" name="Picture 18" descr="http://mason.gmu.edu/~mmankus/PBlocks/pbgifs/square.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33731" y="2903981"/>
            <a:ext cx="581787" cy="581788"/>
          </a:xfrm>
          <a:prstGeom prst="rect">
            <a:avLst/>
          </a:prstGeom>
          <a:noFill/>
          <a:extLst>
            <a:ext uri="{909E8E84-426E-40DD-AFC4-6F175D3DCCD1}">
              <a14:hiddenFill xmlns:a14="http://schemas.microsoft.com/office/drawing/2010/main">
                <a:solidFill>
                  <a:srgbClr val="FFFFFF"/>
                </a:solidFill>
              </a14:hiddenFill>
            </a:ext>
          </a:extLst>
        </p:spPr>
      </p:pic>
      <p:pic>
        <p:nvPicPr>
          <p:cNvPr id="22548" name="Picture 20" descr="http://www.myrx.tv/assets/img/pillustration-shapes/hexagon_yellow_s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409092" y="2692943"/>
            <a:ext cx="1058070" cy="105807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0" descr="http://mason.gmu.edu/~mmankus/PBlocks/pbgifs/trapezoid.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5024" y="4452265"/>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http://mathcentral.uregina.ca/RR/database/RR.09.95/hanson4.2.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41014" y="4433873"/>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8" descr="http://www.iconsdb.com/icons/download/green/triangle-512.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32571" y="4272057"/>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0" descr="http://www.myrx.tv/assets/img/pillustration-shapes/hexagon_yellow_s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49611" y="4142305"/>
            <a:ext cx="1058070" cy="1058070"/>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2057400" y="2320214"/>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Picture 4" descr="http://www.clipartlord.com/wp-content/uploads/2016/03/ladybug15.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7549" y="3875427"/>
            <a:ext cx="2055232" cy="2630698"/>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4546563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1916177" y="1060681"/>
            <a:ext cx="5230775" cy="830997"/>
          </a:xfrm>
          <a:prstGeom prst="rect">
            <a:avLst/>
          </a:prstGeom>
          <a:noFill/>
        </p:spPr>
        <p:txBody>
          <a:bodyPr wrap="square" rtlCol="0">
            <a:spAutoFit/>
          </a:bodyPr>
          <a:lstStyle/>
          <a:p>
            <a:pPr algn="ctr"/>
            <a:r>
              <a:rPr lang="en-US" sz="2400" b="1" dirty="0"/>
              <a:t>Take 3 of your blocks and put them in a row on your desk.</a:t>
            </a:r>
          </a:p>
        </p:txBody>
      </p:sp>
      <p:pic>
        <p:nvPicPr>
          <p:cNvPr id="22536"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42700" y="2799958"/>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22538"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6222" y="2990849"/>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2542"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86400" y="2972457"/>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22530" name="Picture 2" descr="http://amesburylibrary.org/wp-content/uploads/2012/01/i-love-math-pictures-i-love-math.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159" y="5410200"/>
            <a:ext cx="1094658" cy="121085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amesburylibrary.org/wp-content/uploads/2012/01/i-love-math-pictures-i-love-math.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00" y="5410199"/>
            <a:ext cx="1094658" cy="1210851"/>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3271601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1518262" y="921097"/>
            <a:ext cx="6096000" cy="830997"/>
          </a:xfrm>
          <a:prstGeom prst="rect">
            <a:avLst/>
          </a:prstGeom>
          <a:noFill/>
        </p:spPr>
        <p:txBody>
          <a:bodyPr wrap="square" rtlCol="0">
            <a:spAutoFit/>
          </a:bodyPr>
          <a:lstStyle/>
          <a:p>
            <a:pPr algn="ctr"/>
            <a:r>
              <a:rPr lang="en-US" sz="2400" b="1" dirty="0"/>
              <a:t>Now, take more blocks and make another row underneath that is exactly the same size.</a:t>
            </a:r>
          </a:p>
        </p:txBody>
      </p:sp>
      <p:pic>
        <p:nvPicPr>
          <p:cNvPr id="22536"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36965" y="2366684"/>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22538"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0487" y="2557575"/>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2542"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80665" y="2539183"/>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8" descr="http://mason.gmu.edu/~mmankus/PBlocks/pbgifs/square.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85549" y="3661981"/>
            <a:ext cx="581787" cy="58178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0" descr="http://www.myrx.tv/assets/img/pillustration-shapes/hexagon_yellow_s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80487" y="3423840"/>
            <a:ext cx="1058070" cy="105807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3733800"/>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amesburylibrary.org/wp-content/uploads/2012/01/i-love-math-pictures-i-love-math.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9159" y="5410200"/>
            <a:ext cx="1094658" cy="121085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amesburylibrary.org/wp-content/uploads/2012/01/i-love-math-pictures-i-love-math.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0" y="5410199"/>
            <a:ext cx="1094658" cy="1210851"/>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72432721"/>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1283105" y="969319"/>
            <a:ext cx="6577790" cy="830997"/>
          </a:xfrm>
          <a:prstGeom prst="rect">
            <a:avLst/>
          </a:prstGeom>
          <a:noFill/>
        </p:spPr>
        <p:txBody>
          <a:bodyPr wrap="square" rtlCol="0">
            <a:spAutoFit/>
          </a:bodyPr>
          <a:lstStyle/>
          <a:p>
            <a:pPr algn="ctr"/>
            <a:r>
              <a:rPr lang="en-US" sz="2400" b="1" dirty="0"/>
              <a:t>Look at what is left on your mat.  Do you have enough shapes left to make another row?</a:t>
            </a:r>
          </a:p>
        </p:txBody>
      </p:sp>
      <p:pic>
        <p:nvPicPr>
          <p:cNvPr id="22536"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758" y="2419500"/>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22538"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3280" y="2610391"/>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2542"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43458" y="2591999"/>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8" descr="http://mason.gmu.edu/~mmankus/PBlocks/pbgifs/square.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48342" y="3714797"/>
            <a:ext cx="581787" cy="58178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0" descr="http://www.myrx.tv/assets/img/pillustration-shapes/hexagon_yellow_s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43280" y="3476656"/>
            <a:ext cx="1058070" cy="105807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2193" y="3786616"/>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52472" y="5037488"/>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6818" y="4906744"/>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0" descr="http://www.myrx.tv/assets/img/pillustration-shapes/hexagon_yellow_s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10200" y="4745919"/>
            <a:ext cx="1058070" cy="105807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amesburylibrary.org/wp-content/uploads/2012/01/i-love-math-pictures-i-love-math.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9159" y="5410200"/>
            <a:ext cx="1094658" cy="121085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amesburylibrary.org/wp-content/uploads/2012/01/i-love-math-pictures-i-love-math.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0" y="5410199"/>
            <a:ext cx="1094658" cy="121085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83433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23</a:t>
            </a:r>
          </a:p>
        </p:txBody>
      </p:sp>
      <p:sp>
        <p:nvSpPr>
          <p:cNvPr id="39" name="TextBox 38"/>
          <p:cNvSpPr txBox="1"/>
          <p:nvPr/>
        </p:nvSpPr>
        <p:spPr>
          <a:xfrm>
            <a:off x="867885" y="733694"/>
            <a:ext cx="7543863" cy="1015663"/>
          </a:xfrm>
          <a:prstGeom prst="rect">
            <a:avLst/>
          </a:prstGeom>
          <a:noFill/>
        </p:spPr>
        <p:txBody>
          <a:bodyPr wrap="square" rtlCol="0">
            <a:spAutoFit/>
          </a:bodyPr>
          <a:lstStyle/>
          <a:p>
            <a:pPr algn="ctr"/>
            <a:r>
              <a:rPr lang="en-US" sz="2000" b="1" dirty="0"/>
              <a:t>Look at your friend’s shapes.  Do they look the same?</a:t>
            </a:r>
          </a:p>
          <a:p>
            <a:pPr algn="ctr"/>
            <a:r>
              <a:rPr lang="en-US" sz="2000" b="1" dirty="0"/>
              <a:t>Hold up the number card, and say the number that tells how         many shapes you have.</a:t>
            </a:r>
          </a:p>
        </p:txBody>
      </p:sp>
      <p:pic>
        <p:nvPicPr>
          <p:cNvPr id="22536"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758" y="2419500"/>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2193" y="3786616"/>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52472" y="5037488"/>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71608" y="2414221"/>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8" descr="http://www.iconsdb.com/icons/download/green/triangle-512.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71024" y="2425540"/>
            <a:ext cx="736421" cy="73642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10840" y="3786616"/>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descr="http://mason.gmu.edu/~mmankus/PBlocks/pbgifs/trapezoid.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3460" y="3789370"/>
            <a:ext cx="971550" cy="43815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4039" y="5037488"/>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4" descr="http://mathcentral.uregina.ca/RR/database/RR.09.95/hanson4.2.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90692" y="5037488"/>
            <a:ext cx="791557" cy="47493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6"/>
          <a:stretch>
            <a:fillRect/>
          </a:stretch>
        </p:blipFill>
        <p:spPr>
          <a:xfrm>
            <a:off x="1107247" y="2218694"/>
            <a:ext cx="1104757" cy="1098585"/>
          </a:xfrm>
          <a:prstGeom prst="rect">
            <a:avLst/>
          </a:prstGeom>
        </p:spPr>
      </p:pic>
      <p:pic>
        <p:nvPicPr>
          <p:cNvPr id="17" name="Picture 2" descr="http://amesburylibrary.org/wp-content/uploads/2012/01/i-love-math-pictures-i-love-math.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9159" y="5410200"/>
            <a:ext cx="1094658" cy="121085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amesburylibrary.org/wp-content/uploads/2012/01/i-love-math-pictures-i-love-math.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20000" y="5410199"/>
            <a:ext cx="1094658" cy="12108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68987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37257" y="261041"/>
            <a:ext cx="8469485" cy="451190"/>
          </a:xfrm>
          <a:prstGeom prst="rect">
            <a:avLst/>
          </a:prstGeom>
        </p:spPr>
      </p:pic>
      <p:pic>
        <p:nvPicPr>
          <p:cNvPr id="2" name="Picture 1"/>
          <p:cNvPicPr>
            <a:picLocks noChangeAspect="1"/>
          </p:cNvPicPr>
          <p:nvPr/>
        </p:nvPicPr>
        <p:blipFill>
          <a:blip r:embed="rId4"/>
          <a:stretch>
            <a:fillRect/>
          </a:stretch>
        </p:blipFill>
        <p:spPr>
          <a:xfrm>
            <a:off x="762000" y="1009094"/>
            <a:ext cx="7863409" cy="4477306"/>
          </a:xfrm>
          <a:prstGeom prst="rect">
            <a:avLst/>
          </a:prstGeom>
        </p:spPr>
      </p:pic>
    </p:spTree>
    <p:extLst>
      <p:ext uri="{BB962C8B-B14F-4D97-AF65-F5344CB8AC3E}">
        <p14:creationId xmlns:p14="http://schemas.microsoft.com/office/powerpoint/2010/main" val="266706407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759466" y="780462"/>
            <a:ext cx="7625068" cy="830997"/>
          </a:xfrm>
          <a:prstGeom prst="rect">
            <a:avLst/>
          </a:prstGeom>
          <a:noFill/>
        </p:spPr>
        <p:txBody>
          <a:bodyPr wrap="square" rtlCol="0">
            <a:spAutoFit/>
          </a:bodyPr>
          <a:lstStyle/>
          <a:p>
            <a:pPr algn="ctr"/>
            <a:r>
              <a:rPr lang="en-US" sz="2400" b="1" dirty="0"/>
              <a:t>Now, put them in two </a:t>
            </a:r>
            <a:r>
              <a:rPr lang="en-US" sz="2400" b="1" u="sng" dirty="0"/>
              <a:t>columns</a:t>
            </a:r>
            <a:r>
              <a:rPr lang="en-US" sz="2400" b="1" dirty="0"/>
              <a:t> of two cubes  on your work mat.  Use the edges of the work mat to help you.</a:t>
            </a:r>
          </a:p>
        </p:txBody>
      </p:sp>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8973" y="3458582"/>
            <a:ext cx="664051" cy="66405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www.cliparthut.com/clip-arts/614/unifix-cubes-clip-art-614378.png"/>
          <p:cNvPicPr>
            <a:picLocks noChangeAspect="1" noChangeArrowheads="1"/>
          </p:cNvPicPr>
          <p:nvPr/>
        </p:nvPicPr>
        <p:blipFill>
          <a:blip r:embed="rId4" cstate="print"/>
          <a:srcRect/>
          <a:stretch>
            <a:fillRect/>
          </a:stretch>
        </p:blipFill>
        <p:spPr bwMode="auto">
          <a:xfrm>
            <a:off x="2092327" y="2741876"/>
            <a:ext cx="688458" cy="650210"/>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2115495" y="3462080"/>
            <a:ext cx="665290" cy="665290"/>
          </a:xfrm>
          <a:prstGeom prst="rect">
            <a:avLst/>
          </a:prstGeom>
          <a:noFill/>
        </p:spPr>
      </p:pic>
      <p:pic>
        <p:nvPicPr>
          <p:cNvPr id="10" name="Picture 6" descr="http://lessonpix.com/drawings/27629/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85894" y="2730365"/>
            <a:ext cx="657130" cy="65713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092327" y="5414628"/>
            <a:ext cx="4959346" cy="461665"/>
          </a:xfrm>
          <a:prstGeom prst="rect">
            <a:avLst/>
          </a:prstGeom>
          <a:noFill/>
        </p:spPr>
        <p:txBody>
          <a:bodyPr wrap="square" rtlCol="0">
            <a:spAutoFit/>
          </a:bodyPr>
          <a:lstStyle/>
          <a:p>
            <a:pPr algn="ctr"/>
            <a:r>
              <a:rPr lang="en-US" sz="2400" b="1" dirty="0">
                <a:solidFill>
                  <a:srgbClr val="FF0000"/>
                </a:solidFill>
              </a:rPr>
              <a:t>How many cubes do you have?</a:t>
            </a:r>
          </a:p>
        </p:txBody>
      </p:sp>
      <p:sp>
        <p:nvSpPr>
          <p:cNvPr id="14" name="Rectangle 13"/>
          <p:cNvSpPr/>
          <p:nvPr/>
        </p:nvSpPr>
        <p:spPr>
          <a:xfrm>
            <a:off x="1996309" y="201457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4" descr="https://s-media-cache-ak0.pinimg.com/236x/ff/e2/9b/ffe29b604aba687e643e0a74ec0e07d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9776461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37257" y="261041"/>
            <a:ext cx="8469485" cy="451190"/>
          </a:xfrm>
          <a:prstGeom prst="rect">
            <a:avLst/>
          </a:prstGeom>
        </p:spPr>
      </p:pic>
      <p:pic>
        <p:nvPicPr>
          <p:cNvPr id="4" name="Picture 3"/>
          <p:cNvPicPr>
            <a:picLocks noChangeAspect="1"/>
          </p:cNvPicPr>
          <p:nvPr/>
        </p:nvPicPr>
        <p:blipFill>
          <a:blip r:embed="rId4"/>
          <a:stretch>
            <a:fillRect/>
          </a:stretch>
        </p:blipFill>
        <p:spPr>
          <a:xfrm>
            <a:off x="465738" y="1337469"/>
            <a:ext cx="8212521" cy="4343400"/>
          </a:xfrm>
          <a:prstGeom prst="rect">
            <a:avLst/>
          </a:prstGeom>
        </p:spPr>
      </p:pic>
    </p:spTree>
    <p:extLst>
      <p:ext uri="{BB962C8B-B14F-4D97-AF65-F5344CB8AC3E}">
        <p14:creationId xmlns:p14="http://schemas.microsoft.com/office/powerpoint/2010/main" val="221926278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37257" y="261041"/>
            <a:ext cx="8469485" cy="451190"/>
          </a:xfrm>
          <a:prstGeom prst="rect">
            <a:avLst/>
          </a:prstGeom>
        </p:spPr>
      </p:pic>
      <p:pic>
        <p:nvPicPr>
          <p:cNvPr id="2" name="Picture 1"/>
          <p:cNvPicPr>
            <a:picLocks noChangeAspect="1"/>
          </p:cNvPicPr>
          <p:nvPr/>
        </p:nvPicPr>
        <p:blipFill>
          <a:blip r:embed="rId4"/>
          <a:stretch>
            <a:fillRect/>
          </a:stretch>
        </p:blipFill>
        <p:spPr>
          <a:xfrm>
            <a:off x="816327" y="972518"/>
            <a:ext cx="7511344" cy="5180618"/>
          </a:xfrm>
          <a:prstGeom prst="rect">
            <a:avLst/>
          </a:prstGeom>
        </p:spPr>
      </p:pic>
    </p:spTree>
    <p:extLst>
      <p:ext uri="{BB962C8B-B14F-4D97-AF65-F5344CB8AC3E}">
        <p14:creationId xmlns:p14="http://schemas.microsoft.com/office/powerpoint/2010/main" val="252250021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37257" y="261041"/>
            <a:ext cx="8469485" cy="451190"/>
          </a:xfrm>
          <a:prstGeom prst="rect">
            <a:avLst/>
          </a:prstGeom>
        </p:spPr>
      </p:pic>
      <p:pic>
        <p:nvPicPr>
          <p:cNvPr id="4" name="Picture 3"/>
          <p:cNvPicPr>
            <a:picLocks noChangeAspect="1"/>
          </p:cNvPicPr>
          <p:nvPr/>
        </p:nvPicPr>
        <p:blipFill>
          <a:blip r:embed="rId4"/>
          <a:stretch>
            <a:fillRect/>
          </a:stretch>
        </p:blipFill>
        <p:spPr>
          <a:xfrm>
            <a:off x="408213" y="1252022"/>
            <a:ext cx="8327571" cy="4114800"/>
          </a:xfrm>
          <a:prstGeom prst="rect">
            <a:avLst/>
          </a:prstGeom>
        </p:spPr>
      </p:pic>
    </p:spTree>
    <p:extLst>
      <p:ext uri="{BB962C8B-B14F-4D97-AF65-F5344CB8AC3E}">
        <p14:creationId xmlns:p14="http://schemas.microsoft.com/office/powerpoint/2010/main" val="1601781464"/>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8DB70EA7-6FE5-46F2-A171-3D8BFA8FF50B}"/>
              </a:ext>
            </a:extLst>
          </p:cNvPr>
          <p:cNvGraphicFramePr>
            <a:graphicFrameLocks noGrp="1"/>
          </p:cNvGraphicFramePr>
          <p:nvPr/>
        </p:nvGraphicFramePr>
        <p:xfrm>
          <a:off x="2120504" y="966788"/>
          <a:ext cx="4945858" cy="5828110"/>
        </p:xfrm>
        <a:graphic>
          <a:graphicData uri="http://schemas.openxmlformats.org/drawingml/2006/table">
            <a:tbl>
              <a:tblPr firstRow="1" bandRow="1">
                <a:tableStyleId>{5940675A-B579-460E-94D1-54222C63F5DA}</a:tableStyleId>
              </a:tblPr>
              <a:tblGrid>
                <a:gridCol w="2472929">
                  <a:extLst>
                    <a:ext uri="{9D8B030D-6E8A-4147-A177-3AD203B41FA5}">
                      <a16:colId xmlns:a16="http://schemas.microsoft.com/office/drawing/2014/main" val="20000"/>
                    </a:ext>
                  </a:extLst>
                </a:gridCol>
                <a:gridCol w="2472929">
                  <a:extLst>
                    <a:ext uri="{9D8B030D-6E8A-4147-A177-3AD203B41FA5}">
                      <a16:colId xmlns:a16="http://schemas.microsoft.com/office/drawing/2014/main" val="20001"/>
                    </a:ext>
                  </a:extLst>
                </a:gridCol>
              </a:tblGrid>
              <a:tr h="1721327">
                <a:tc>
                  <a:txBody>
                    <a:bodyPr/>
                    <a:lstStyle/>
                    <a:p>
                      <a:endParaRPr lang="en-US" sz="1000" dirty="0"/>
                    </a:p>
                  </a:txBody>
                  <a:tcPr marL="68576" marR="68576" marT="34286" marB="34286"/>
                </a:tc>
                <a:tc>
                  <a:txBody>
                    <a:bodyPr/>
                    <a:lstStyle/>
                    <a:p>
                      <a:endParaRPr lang="en-US" sz="1000" dirty="0"/>
                    </a:p>
                  </a:txBody>
                  <a:tcPr marL="68576" marR="68576" marT="34286" marB="34286"/>
                </a:tc>
                <a:extLst>
                  <a:ext uri="{0D108BD9-81ED-4DB2-BD59-A6C34878D82A}">
                    <a16:rowId xmlns:a16="http://schemas.microsoft.com/office/drawing/2014/main" val="10000"/>
                  </a:ext>
                </a:extLst>
              </a:tr>
              <a:tr h="2760112">
                <a:tc>
                  <a:txBody>
                    <a:bodyPr/>
                    <a:lstStyle/>
                    <a:p>
                      <a:endParaRPr lang="en-US" sz="1000" dirty="0"/>
                    </a:p>
                  </a:txBody>
                  <a:tcPr marL="68576" marR="68576" marT="34286" marB="34286"/>
                </a:tc>
                <a:tc>
                  <a:txBody>
                    <a:bodyPr/>
                    <a:lstStyle/>
                    <a:p>
                      <a:endParaRPr lang="en-US" sz="1000" dirty="0"/>
                    </a:p>
                  </a:txBody>
                  <a:tcPr marL="68576" marR="68576" marT="34286" marB="34286"/>
                </a:tc>
                <a:extLst>
                  <a:ext uri="{0D108BD9-81ED-4DB2-BD59-A6C34878D82A}">
                    <a16:rowId xmlns:a16="http://schemas.microsoft.com/office/drawing/2014/main" val="10001"/>
                  </a:ext>
                </a:extLst>
              </a:tr>
              <a:tr h="1346671">
                <a:tc>
                  <a:txBody>
                    <a:bodyPr/>
                    <a:lstStyle/>
                    <a:p>
                      <a:endParaRPr lang="en-US" sz="1000" dirty="0"/>
                    </a:p>
                  </a:txBody>
                  <a:tcPr marL="68576" marR="68576" marT="34286" marB="34286"/>
                </a:tc>
                <a:tc>
                  <a:txBody>
                    <a:bodyPr/>
                    <a:lstStyle/>
                    <a:p>
                      <a:endParaRPr lang="en-US" sz="1000" dirty="0"/>
                    </a:p>
                  </a:txBody>
                  <a:tcPr marL="68576" marR="68576" marT="34286" marB="34286"/>
                </a:tc>
                <a:extLst>
                  <a:ext uri="{0D108BD9-81ED-4DB2-BD59-A6C34878D82A}">
                    <a16:rowId xmlns:a16="http://schemas.microsoft.com/office/drawing/2014/main" val="10002"/>
                  </a:ext>
                </a:extLst>
              </a:tr>
            </a:tbl>
          </a:graphicData>
        </a:graphic>
      </p:graphicFrame>
      <p:sp>
        <p:nvSpPr>
          <p:cNvPr id="10256" name="TextBox 3">
            <a:extLst>
              <a:ext uri="{FF2B5EF4-FFF2-40B4-BE49-F238E27FC236}">
                <a16:creationId xmlns:a16="http://schemas.microsoft.com/office/drawing/2014/main" id="{FB87FF38-D942-4B08-9530-B2E65859C166}"/>
              </a:ext>
            </a:extLst>
          </p:cNvPr>
          <p:cNvSpPr txBox="1">
            <a:spLocks noChangeArrowheads="1"/>
          </p:cNvSpPr>
          <p:nvPr/>
        </p:nvSpPr>
        <p:spPr bwMode="auto">
          <a:xfrm>
            <a:off x="2000250" y="1"/>
            <a:ext cx="5143500" cy="87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685800" fontAlgn="base">
              <a:spcBef>
                <a:spcPct val="0"/>
              </a:spcBef>
              <a:spcAft>
                <a:spcPct val="0"/>
              </a:spcAft>
            </a:pPr>
            <a:r>
              <a:rPr lang="en-US" altLang="en-US" sz="1050">
                <a:solidFill>
                  <a:prstClr val="black"/>
                </a:solidFill>
                <a:latin typeface="Comic Sans MS" panose="030F0702030302020204" pitchFamily="66" charset="0"/>
              </a:rPr>
              <a:t>Name: _________________________________ Date: _______________</a:t>
            </a: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p:txBody>
      </p:sp>
      <p:pic>
        <p:nvPicPr>
          <p:cNvPr id="10257" name="Picture 4">
            <a:extLst>
              <a:ext uri="{FF2B5EF4-FFF2-40B4-BE49-F238E27FC236}">
                <a16:creationId xmlns:a16="http://schemas.microsoft.com/office/drawing/2014/main" id="{CAE11744-AE25-4ECF-A452-92922AB53E5F}"/>
              </a:ext>
            </a:extLst>
          </p:cNvPr>
          <p:cNvPicPr>
            <a:picLocks noChangeAspect="1"/>
          </p:cNvPicPr>
          <p:nvPr/>
        </p:nvPicPr>
        <p:blipFill>
          <a:blip r:embed="rId2">
            <a:extLst>
              <a:ext uri="{28A0092B-C50C-407E-A947-70E740481C1C}">
                <a14:useLocalDpi xmlns:a14="http://schemas.microsoft.com/office/drawing/2010/main" val="0"/>
              </a:ext>
            </a:extLst>
          </a:blip>
          <a:srcRect l="23380" t="48820" r="27956" b="42453"/>
          <a:stretch>
            <a:fillRect/>
          </a:stretch>
        </p:blipFill>
        <p:spPr bwMode="auto">
          <a:xfrm>
            <a:off x="2197894" y="304801"/>
            <a:ext cx="4748213" cy="478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8" name="TextBox 7">
            <a:extLst>
              <a:ext uri="{FF2B5EF4-FFF2-40B4-BE49-F238E27FC236}">
                <a16:creationId xmlns:a16="http://schemas.microsoft.com/office/drawing/2014/main" id="{2A0FBF53-C0CD-42CC-AF04-B3A6B00B3189}"/>
              </a:ext>
            </a:extLst>
          </p:cNvPr>
          <p:cNvSpPr txBox="1">
            <a:spLocks noChangeArrowheads="1"/>
          </p:cNvSpPr>
          <p:nvPr/>
        </p:nvSpPr>
        <p:spPr bwMode="auto">
          <a:xfrm>
            <a:off x="2878931" y="1002506"/>
            <a:ext cx="1191816"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685800" fontAlgn="base">
              <a:spcBef>
                <a:spcPct val="0"/>
              </a:spcBef>
              <a:spcAft>
                <a:spcPct val="0"/>
              </a:spcAft>
            </a:pPr>
            <a:r>
              <a:rPr lang="en-US" altLang="en-US" sz="1200">
                <a:solidFill>
                  <a:prstClr val="black"/>
                </a:solidFill>
                <a:latin typeface="Comic Sans MS" panose="030F0702030302020204" pitchFamily="66" charset="0"/>
              </a:rPr>
              <a:t>Decorate it</a:t>
            </a: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p:txBody>
      </p:sp>
      <p:sp>
        <p:nvSpPr>
          <p:cNvPr id="10259" name="TextBox 12">
            <a:extLst>
              <a:ext uri="{FF2B5EF4-FFF2-40B4-BE49-F238E27FC236}">
                <a16:creationId xmlns:a16="http://schemas.microsoft.com/office/drawing/2014/main" id="{954C8419-B058-4611-AB24-EE39180901CF}"/>
              </a:ext>
            </a:extLst>
          </p:cNvPr>
          <p:cNvSpPr txBox="1">
            <a:spLocks noChangeArrowheads="1"/>
          </p:cNvSpPr>
          <p:nvPr/>
        </p:nvSpPr>
        <p:spPr bwMode="auto">
          <a:xfrm>
            <a:off x="4958954" y="1015603"/>
            <a:ext cx="1732359" cy="108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685800" fontAlgn="base">
              <a:spcBef>
                <a:spcPct val="0"/>
              </a:spcBef>
              <a:spcAft>
                <a:spcPct val="0"/>
              </a:spcAft>
            </a:pPr>
            <a:r>
              <a:rPr lang="en-US" altLang="en-US" sz="1200">
                <a:solidFill>
                  <a:prstClr val="black"/>
                </a:solidFill>
                <a:latin typeface="Comic Sans MS" panose="030F0702030302020204" pitchFamily="66" charset="0"/>
              </a:rPr>
              <a:t>Show 9 in a ten frame</a:t>
            </a: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p:txBody>
      </p:sp>
      <p:graphicFrame>
        <p:nvGraphicFramePr>
          <p:cNvPr id="11" name="Table 10">
            <a:extLst>
              <a:ext uri="{FF2B5EF4-FFF2-40B4-BE49-F238E27FC236}">
                <a16:creationId xmlns:a16="http://schemas.microsoft.com/office/drawing/2014/main" id="{C06CD271-15D5-4316-86BA-5F968C85CDA1}"/>
              </a:ext>
            </a:extLst>
          </p:cNvPr>
          <p:cNvGraphicFramePr>
            <a:graphicFrameLocks noGrp="1"/>
          </p:cNvGraphicFramePr>
          <p:nvPr/>
        </p:nvGraphicFramePr>
        <p:xfrm>
          <a:off x="4674394" y="1471613"/>
          <a:ext cx="2299100" cy="1013224"/>
        </p:xfrm>
        <a:graphic>
          <a:graphicData uri="http://schemas.openxmlformats.org/drawingml/2006/table">
            <a:tbl>
              <a:tblPr firstRow="1" bandRow="1">
                <a:tableStyleId>{5940675A-B579-460E-94D1-54222C63F5DA}</a:tableStyleId>
              </a:tblPr>
              <a:tblGrid>
                <a:gridCol w="459820">
                  <a:extLst>
                    <a:ext uri="{9D8B030D-6E8A-4147-A177-3AD203B41FA5}">
                      <a16:colId xmlns:a16="http://schemas.microsoft.com/office/drawing/2014/main" val="20000"/>
                    </a:ext>
                  </a:extLst>
                </a:gridCol>
                <a:gridCol w="459820">
                  <a:extLst>
                    <a:ext uri="{9D8B030D-6E8A-4147-A177-3AD203B41FA5}">
                      <a16:colId xmlns:a16="http://schemas.microsoft.com/office/drawing/2014/main" val="20001"/>
                    </a:ext>
                  </a:extLst>
                </a:gridCol>
                <a:gridCol w="459820">
                  <a:extLst>
                    <a:ext uri="{9D8B030D-6E8A-4147-A177-3AD203B41FA5}">
                      <a16:colId xmlns:a16="http://schemas.microsoft.com/office/drawing/2014/main" val="20002"/>
                    </a:ext>
                  </a:extLst>
                </a:gridCol>
                <a:gridCol w="459820">
                  <a:extLst>
                    <a:ext uri="{9D8B030D-6E8A-4147-A177-3AD203B41FA5}">
                      <a16:colId xmlns:a16="http://schemas.microsoft.com/office/drawing/2014/main" val="20003"/>
                    </a:ext>
                  </a:extLst>
                </a:gridCol>
                <a:gridCol w="459820">
                  <a:extLst>
                    <a:ext uri="{9D8B030D-6E8A-4147-A177-3AD203B41FA5}">
                      <a16:colId xmlns:a16="http://schemas.microsoft.com/office/drawing/2014/main" val="20004"/>
                    </a:ext>
                  </a:extLst>
                </a:gridCol>
              </a:tblGrid>
              <a:tr h="506612">
                <a:tc>
                  <a:txBody>
                    <a:bodyPr/>
                    <a:lstStyle/>
                    <a:p>
                      <a:endParaRPr lang="en-US" sz="1100" dirty="0"/>
                    </a:p>
                  </a:txBody>
                  <a:tcPr marL="68552" marR="68552" marT="34296" marB="34296"/>
                </a:tc>
                <a:tc>
                  <a:txBody>
                    <a:bodyPr/>
                    <a:lstStyle/>
                    <a:p>
                      <a:endParaRPr lang="en-US" sz="1100"/>
                    </a:p>
                  </a:txBody>
                  <a:tcPr marL="68552" marR="68552" marT="34296" marB="34296"/>
                </a:tc>
                <a:tc>
                  <a:txBody>
                    <a:bodyPr/>
                    <a:lstStyle/>
                    <a:p>
                      <a:endParaRPr lang="en-US" sz="1100"/>
                    </a:p>
                  </a:txBody>
                  <a:tcPr marL="68552" marR="68552" marT="34296" marB="34296"/>
                </a:tc>
                <a:tc>
                  <a:txBody>
                    <a:bodyPr/>
                    <a:lstStyle/>
                    <a:p>
                      <a:endParaRPr lang="en-US" sz="1100"/>
                    </a:p>
                  </a:txBody>
                  <a:tcPr marL="68552" marR="68552" marT="34296" marB="34296"/>
                </a:tc>
                <a:tc>
                  <a:txBody>
                    <a:bodyPr/>
                    <a:lstStyle/>
                    <a:p>
                      <a:endParaRPr lang="en-US" sz="1100"/>
                    </a:p>
                  </a:txBody>
                  <a:tcPr marL="68552" marR="68552" marT="34296" marB="34296"/>
                </a:tc>
                <a:extLst>
                  <a:ext uri="{0D108BD9-81ED-4DB2-BD59-A6C34878D82A}">
                    <a16:rowId xmlns:a16="http://schemas.microsoft.com/office/drawing/2014/main" val="10000"/>
                  </a:ext>
                </a:extLst>
              </a:tr>
              <a:tr h="506612">
                <a:tc>
                  <a:txBody>
                    <a:bodyPr/>
                    <a:lstStyle/>
                    <a:p>
                      <a:endParaRPr lang="en-US" sz="1100"/>
                    </a:p>
                  </a:txBody>
                  <a:tcPr marL="68552" marR="68552" marT="34296" marB="34296"/>
                </a:tc>
                <a:tc>
                  <a:txBody>
                    <a:bodyPr/>
                    <a:lstStyle/>
                    <a:p>
                      <a:endParaRPr lang="en-US" sz="1100"/>
                    </a:p>
                  </a:txBody>
                  <a:tcPr marL="68552" marR="68552" marT="34296" marB="34296"/>
                </a:tc>
                <a:tc>
                  <a:txBody>
                    <a:bodyPr/>
                    <a:lstStyle/>
                    <a:p>
                      <a:endParaRPr lang="en-US" sz="1100" dirty="0"/>
                    </a:p>
                  </a:txBody>
                  <a:tcPr marL="68552" marR="68552" marT="34296" marB="34296"/>
                </a:tc>
                <a:tc>
                  <a:txBody>
                    <a:bodyPr/>
                    <a:lstStyle/>
                    <a:p>
                      <a:endParaRPr lang="en-US" sz="1100"/>
                    </a:p>
                  </a:txBody>
                  <a:tcPr marL="68552" marR="68552" marT="34296" marB="34296"/>
                </a:tc>
                <a:tc>
                  <a:txBody>
                    <a:bodyPr/>
                    <a:lstStyle/>
                    <a:p>
                      <a:endParaRPr lang="en-US" sz="1100" dirty="0"/>
                    </a:p>
                  </a:txBody>
                  <a:tcPr marL="68552" marR="68552" marT="34296" marB="34296"/>
                </a:tc>
                <a:extLst>
                  <a:ext uri="{0D108BD9-81ED-4DB2-BD59-A6C34878D82A}">
                    <a16:rowId xmlns:a16="http://schemas.microsoft.com/office/drawing/2014/main" val="10001"/>
                  </a:ext>
                </a:extLst>
              </a:tr>
            </a:tbl>
          </a:graphicData>
        </a:graphic>
      </p:graphicFrame>
      <p:sp>
        <p:nvSpPr>
          <p:cNvPr id="10280" name="TextBox 14">
            <a:extLst>
              <a:ext uri="{FF2B5EF4-FFF2-40B4-BE49-F238E27FC236}">
                <a16:creationId xmlns:a16="http://schemas.microsoft.com/office/drawing/2014/main" id="{5F019FCF-87AE-405B-A163-6A599D50DCEA}"/>
              </a:ext>
            </a:extLst>
          </p:cNvPr>
          <p:cNvSpPr txBox="1">
            <a:spLocks noChangeArrowheads="1"/>
          </p:cNvSpPr>
          <p:nvPr/>
        </p:nvSpPr>
        <p:spPr bwMode="auto">
          <a:xfrm>
            <a:off x="2749153" y="2802731"/>
            <a:ext cx="1451372"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685800" fontAlgn="base">
              <a:spcBef>
                <a:spcPct val="0"/>
              </a:spcBef>
              <a:spcAft>
                <a:spcPct val="0"/>
              </a:spcAft>
            </a:pPr>
            <a:r>
              <a:rPr lang="en-US" altLang="en-US" sz="1200">
                <a:solidFill>
                  <a:prstClr val="black"/>
                </a:solidFill>
                <a:latin typeface="Comic Sans MS" panose="030F0702030302020204" pitchFamily="66" charset="0"/>
              </a:rPr>
              <a:t>Trace and Write</a:t>
            </a: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a:p>
            <a:pPr defTabSz="685800" fontAlgn="base">
              <a:spcBef>
                <a:spcPct val="0"/>
              </a:spcBef>
              <a:spcAft>
                <a:spcPct val="0"/>
              </a:spcAft>
            </a:pPr>
            <a:endParaRPr lang="en-US" altLang="en-US" sz="1350">
              <a:solidFill>
                <a:prstClr val="black"/>
              </a:solidFill>
              <a:latin typeface="Comic Sans MS" panose="030F0702030302020204" pitchFamily="66" charset="0"/>
            </a:endParaRPr>
          </a:p>
        </p:txBody>
      </p:sp>
      <p:sp>
        <p:nvSpPr>
          <p:cNvPr id="10281" name="TextBox 18">
            <a:extLst>
              <a:ext uri="{FF2B5EF4-FFF2-40B4-BE49-F238E27FC236}">
                <a16:creationId xmlns:a16="http://schemas.microsoft.com/office/drawing/2014/main" id="{0D31BDEB-5EAD-4358-8214-CEDDEEFEAC3A}"/>
              </a:ext>
            </a:extLst>
          </p:cNvPr>
          <p:cNvSpPr txBox="1">
            <a:spLocks noChangeArrowheads="1"/>
          </p:cNvSpPr>
          <p:nvPr/>
        </p:nvSpPr>
        <p:spPr bwMode="auto">
          <a:xfrm>
            <a:off x="4635104" y="2756298"/>
            <a:ext cx="8072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defTabSz="685800" fontAlgn="base">
              <a:spcBef>
                <a:spcPct val="0"/>
              </a:spcBef>
              <a:spcAft>
                <a:spcPct val="0"/>
              </a:spcAft>
            </a:pPr>
            <a:r>
              <a:rPr lang="en-US" altLang="en-US" sz="1200">
                <a:solidFill>
                  <a:prstClr val="black"/>
                </a:solidFill>
                <a:latin typeface="Comic Sans MS" panose="030F0702030302020204" pitchFamily="66" charset="0"/>
              </a:rPr>
              <a:t>Color 9</a:t>
            </a:r>
            <a:endParaRPr lang="en-US" altLang="en-US" sz="1350">
              <a:solidFill>
                <a:prstClr val="black"/>
              </a:solidFill>
              <a:latin typeface="Comic Sans MS" panose="030F0702030302020204" pitchFamily="66" charset="0"/>
            </a:endParaRPr>
          </a:p>
        </p:txBody>
      </p:sp>
      <p:sp>
        <p:nvSpPr>
          <p:cNvPr id="10282" name="TextBox 19">
            <a:extLst>
              <a:ext uri="{FF2B5EF4-FFF2-40B4-BE49-F238E27FC236}">
                <a16:creationId xmlns:a16="http://schemas.microsoft.com/office/drawing/2014/main" id="{39151B52-0A85-4F11-B6BD-E16325D36261}"/>
              </a:ext>
            </a:extLst>
          </p:cNvPr>
          <p:cNvSpPr txBox="1">
            <a:spLocks noChangeArrowheads="1"/>
          </p:cNvSpPr>
          <p:nvPr/>
        </p:nvSpPr>
        <p:spPr bwMode="auto">
          <a:xfrm>
            <a:off x="5553075" y="2802732"/>
            <a:ext cx="13704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defTabSz="685800" fontAlgn="base">
              <a:spcBef>
                <a:spcPct val="0"/>
              </a:spcBef>
              <a:spcAft>
                <a:spcPct val="0"/>
              </a:spcAft>
            </a:pPr>
            <a:r>
              <a:rPr lang="en-US" altLang="en-US" sz="1200">
                <a:solidFill>
                  <a:prstClr val="black"/>
                </a:solidFill>
                <a:latin typeface="Comic Sans MS" panose="030F0702030302020204" pitchFamily="66" charset="0"/>
              </a:rPr>
              <a:t>Color 9 balloons</a:t>
            </a:r>
            <a:endParaRPr lang="en-US" altLang="en-US" sz="1350">
              <a:solidFill>
                <a:prstClr val="black"/>
              </a:solidFill>
              <a:latin typeface="Comic Sans MS" panose="030F0702030302020204" pitchFamily="66" charset="0"/>
            </a:endParaRPr>
          </a:p>
        </p:txBody>
      </p:sp>
      <p:graphicFrame>
        <p:nvGraphicFramePr>
          <p:cNvPr id="21" name="Table 20">
            <a:extLst>
              <a:ext uri="{FF2B5EF4-FFF2-40B4-BE49-F238E27FC236}">
                <a16:creationId xmlns:a16="http://schemas.microsoft.com/office/drawing/2014/main" id="{349C65E9-233E-494B-8431-2DD3B024C9D1}"/>
              </a:ext>
            </a:extLst>
          </p:cNvPr>
          <p:cNvGraphicFramePr>
            <a:graphicFrameLocks noGrp="1"/>
          </p:cNvGraphicFramePr>
          <p:nvPr/>
        </p:nvGraphicFramePr>
        <p:xfrm>
          <a:off x="4688681" y="5803106"/>
          <a:ext cx="2257424" cy="828676"/>
        </p:xfrm>
        <a:graphic>
          <a:graphicData uri="http://schemas.openxmlformats.org/drawingml/2006/table">
            <a:tbl>
              <a:tblPr firstRow="1" bandRow="1">
                <a:tableStyleId>{5940675A-B579-460E-94D1-54222C63F5DA}</a:tableStyleId>
              </a:tblPr>
              <a:tblGrid>
                <a:gridCol w="564356">
                  <a:extLst>
                    <a:ext uri="{9D8B030D-6E8A-4147-A177-3AD203B41FA5}">
                      <a16:colId xmlns:a16="http://schemas.microsoft.com/office/drawing/2014/main" val="20000"/>
                    </a:ext>
                  </a:extLst>
                </a:gridCol>
                <a:gridCol w="564356">
                  <a:extLst>
                    <a:ext uri="{9D8B030D-6E8A-4147-A177-3AD203B41FA5}">
                      <a16:colId xmlns:a16="http://schemas.microsoft.com/office/drawing/2014/main" val="20001"/>
                    </a:ext>
                  </a:extLst>
                </a:gridCol>
                <a:gridCol w="564356">
                  <a:extLst>
                    <a:ext uri="{9D8B030D-6E8A-4147-A177-3AD203B41FA5}">
                      <a16:colId xmlns:a16="http://schemas.microsoft.com/office/drawing/2014/main" val="20002"/>
                    </a:ext>
                  </a:extLst>
                </a:gridCol>
                <a:gridCol w="564356">
                  <a:extLst>
                    <a:ext uri="{9D8B030D-6E8A-4147-A177-3AD203B41FA5}">
                      <a16:colId xmlns:a16="http://schemas.microsoft.com/office/drawing/2014/main" val="20003"/>
                    </a:ext>
                  </a:extLst>
                </a:gridCol>
              </a:tblGrid>
              <a:tr h="414338">
                <a:tc>
                  <a:txBody>
                    <a:bodyPr/>
                    <a:lstStyle/>
                    <a:p>
                      <a:pPr algn="ctr"/>
                      <a:r>
                        <a:rPr lang="en-US" sz="2100" b="1" dirty="0">
                          <a:latin typeface="Curlz MT" panose="04040404050702020202" pitchFamily="82" charset="0"/>
                        </a:rPr>
                        <a:t>4</a:t>
                      </a:r>
                    </a:p>
                  </a:txBody>
                  <a:tcPr marL="68573" marR="68573" marT="34313" marB="34313"/>
                </a:tc>
                <a:tc>
                  <a:txBody>
                    <a:bodyPr/>
                    <a:lstStyle/>
                    <a:p>
                      <a:pPr algn="ctr"/>
                      <a:r>
                        <a:rPr lang="en-US" sz="2100" dirty="0">
                          <a:latin typeface="Algerian" panose="04020705040A02060702" pitchFamily="82" charset="0"/>
                        </a:rPr>
                        <a:t>1</a:t>
                      </a:r>
                    </a:p>
                  </a:txBody>
                  <a:tcPr marL="68573" marR="68573" marT="34313" marB="34313"/>
                </a:tc>
                <a:tc>
                  <a:txBody>
                    <a:bodyPr/>
                    <a:lstStyle/>
                    <a:p>
                      <a:pPr algn="ctr"/>
                      <a:r>
                        <a:rPr lang="en-US" sz="2100" dirty="0">
                          <a:latin typeface="Comic Sans MS" panose="030F0702030302020204" pitchFamily="66" charset="0"/>
                        </a:rPr>
                        <a:t>9</a:t>
                      </a:r>
                    </a:p>
                  </a:txBody>
                  <a:tcPr marL="68573" marR="68573" marT="34313" marB="34313"/>
                </a:tc>
                <a:tc>
                  <a:txBody>
                    <a:bodyPr/>
                    <a:lstStyle/>
                    <a:p>
                      <a:pPr algn="ctr"/>
                      <a:r>
                        <a:rPr lang="en-US" sz="2100" dirty="0">
                          <a:latin typeface="Amazone BT" panose="03020702040507090A04" pitchFamily="66" charset="0"/>
                        </a:rPr>
                        <a:t>2</a:t>
                      </a:r>
                    </a:p>
                  </a:txBody>
                  <a:tcPr marL="68573" marR="68573" marT="34313" marB="34313"/>
                </a:tc>
                <a:extLst>
                  <a:ext uri="{0D108BD9-81ED-4DB2-BD59-A6C34878D82A}">
                    <a16:rowId xmlns:a16="http://schemas.microsoft.com/office/drawing/2014/main" val="10000"/>
                  </a:ext>
                </a:extLst>
              </a:tr>
              <a:tr h="414338">
                <a:tc>
                  <a:txBody>
                    <a:bodyPr/>
                    <a:lstStyle/>
                    <a:p>
                      <a:pPr algn="ctr"/>
                      <a:r>
                        <a:rPr lang="en-US" sz="2100" dirty="0">
                          <a:latin typeface="Bazooka" pitchFamily="2" charset="0"/>
                        </a:rPr>
                        <a:t>9</a:t>
                      </a:r>
                    </a:p>
                  </a:txBody>
                  <a:tcPr marL="68573" marR="68573" marT="34313" marB="34313"/>
                </a:tc>
                <a:tc>
                  <a:txBody>
                    <a:bodyPr/>
                    <a:lstStyle/>
                    <a:p>
                      <a:pPr algn="ctr"/>
                      <a:r>
                        <a:rPr lang="en-US" sz="2100" dirty="0">
                          <a:latin typeface="Bodoni MT Black" panose="02070A03080606020203" pitchFamily="18" charset="0"/>
                        </a:rPr>
                        <a:t>6</a:t>
                      </a:r>
                    </a:p>
                  </a:txBody>
                  <a:tcPr marL="68573" marR="68573" marT="34313" marB="34313"/>
                </a:tc>
                <a:tc>
                  <a:txBody>
                    <a:bodyPr/>
                    <a:lstStyle/>
                    <a:p>
                      <a:pPr algn="ctr"/>
                      <a:r>
                        <a:rPr lang="en-US" sz="2100" dirty="0">
                          <a:latin typeface="Boulder" pitchFamily="2" charset="0"/>
                        </a:rPr>
                        <a:t>8</a:t>
                      </a:r>
                    </a:p>
                  </a:txBody>
                  <a:tcPr marL="68573" marR="68573" marT="34313" marB="34313"/>
                </a:tc>
                <a:tc>
                  <a:txBody>
                    <a:bodyPr/>
                    <a:lstStyle/>
                    <a:p>
                      <a:pPr algn="ctr"/>
                      <a:r>
                        <a:rPr lang="en-US" sz="2100" dirty="0">
                          <a:latin typeface="Castellar" panose="020A0402060406010301" pitchFamily="18" charset="0"/>
                        </a:rPr>
                        <a:t>9</a:t>
                      </a:r>
                    </a:p>
                  </a:txBody>
                  <a:tcPr marL="68573" marR="68573" marT="34313" marB="34313"/>
                </a:tc>
                <a:extLst>
                  <a:ext uri="{0D108BD9-81ED-4DB2-BD59-A6C34878D82A}">
                    <a16:rowId xmlns:a16="http://schemas.microsoft.com/office/drawing/2014/main" val="10001"/>
                  </a:ext>
                </a:extLst>
              </a:tr>
            </a:tbl>
          </a:graphicData>
        </a:graphic>
      </p:graphicFrame>
      <p:sp>
        <p:nvSpPr>
          <p:cNvPr id="10300" name="TextBox 30">
            <a:extLst>
              <a:ext uri="{FF2B5EF4-FFF2-40B4-BE49-F238E27FC236}">
                <a16:creationId xmlns:a16="http://schemas.microsoft.com/office/drawing/2014/main" id="{BFB44E44-80D0-4FB3-87CF-4D4828B85327}"/>
              </a:ext>
            </a:extLst>
          </p:cNvPr>
          <p:cNvSpPr txBox="1">
            <a:spLocks noChangeArrowheads="1"/>
          </p:cNvSpPr>
          <p:nvPr/>
        </p:nvSpPr>
        <p:spPr bwMode="auto">
          <a:xfrm>
            <a:off x="4874419" y="5501879"/>
            <a:ext cx="18990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defTabSz="685800" fontAlgn="base">
              <a:spcBef>
                <a:spcPct val="0"/>
              </a:spcBef>
              <a:spcAft>
                <a:spcPct val="0"/>
              </a:spcAft>
            </a:pPr>
            <a:r>
              <a:rPr lang="en-US" altLang="en-US" sz="1200">
                <a:solidFill>
                  <a:prstClr val="black"/>
                </a:solidFill>
                <a:latin typeface="Comic Sans MS" panose="030F0702030302020204" pitchFamily="66" charset="0"/>
              </a:rPr>
              <a:t>Color all the number 9s</a:t>
            </a:r>
            <a:endParaRPr lang="en-US" altLang="en-US" sz="1350">
              <a:solidFill>
                <a:prstClr val="black"/>
              </a:solidFill>
              <a:latin typeface="Comic Sans MS" panose="030F0702030302020204" pitchFamily="66" charset="0"/>
            </a:endParaRPr>
          </a:p>
        </p:txBody>
      </p:sp>
      <p:pic>
        <p:nvPicPr>
          <p:cNvPr id="10301" name="Picture 28">
            <a:extLst>
              <a:ext uri="{FF2B5EF4-FFF2-40B4-BE49-F238E27FC236}">
                <a16:creationId xmlns:a16="http://schemas.microsoft.com/office/drawing/2014/main" id="{D40E97B8-5972-4AC7-A986-E7761ED2C8CF}"/>
              </a:ext>
            </a:extLst>
          </p:cNvPr>
          <p:cNvPicPr>
            <a:picLocks noChangeAspect="1"/>
          </p:cNvPicPr>
          <p:nvPr/>
        </p:nvPicPr>
        <p:blipFill>
          <a:blip r:embed="rId3">
            <a:extLst>
              <a:ext uri="{28A0092B-C50C-407E-A947-70E740481C1C}">
                <a14:useLocalDpi xmlns:a14="http://schemas.microsoft.com/office/drawing/2010/main" val="0"/>
              </a:ext>
            </a:extLst>
          </a:blip>
          <a:srcRect l="13701" t="60378" r="57526" b="19810"/>
          <a:stretch>
            <a:fillRect/>
          </a:stretch>
        </p:blipFill>
        <p:spPr bwMode="auto">
          <a:xfrm>
            <a:off x="2289572" y="5820967"/>
            <a:ext cx="2047875" cy="792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2" name="TextBox 32">
            <a:extLst>
              <a:ext uri="{FF2B5EF4-FFF2-40B4-BE49-F238E27FC236}">
                <a16:creationId xmlns:a16="http://schemas.microsoft.com/office/drawing/2014/main" id="{A592AE0F-9EBA-4ACE-97F2-EEAE54867C68}"/>
              </a:ext>
            </a:extLst>
          </p:cNvPr>
          <p:cNvSpPr txBox="1">
            <a:spLocks noChangeArrowheads="1"/>
          </p:cNvSpPr>
          <p:nvPr/>
        </p:nvSpPr>
        <p:spPr bwMode="auto">
          <a:xfrm>
            <a:off x="2874169" y="5506642"/>
            <a:ext cx="8060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defTabSz="685800" fontAlgn="base">
              <a:spcBef>
                <a:spcPct val="0"/>
              </a:spcBef>
              <a:spcAft>
                <a:spcPct val="0"/>
              </a:spcAft>
            </a:pPr>
            <a:r>
              <a:rPr lang="en-US" altLang="en-US" sz="1200">
                <a:solidFill>
                  <a:prstClr val="black"/>
                </a:solidFill>
                <a:latin typeface="Comic Sans MS" panose="030F0702030302020204" pitchFamily="66" charset="0"/>
              </a:rPr>
              <a:t>Color 9</a:t>
            </a:r>
            <a:endParaRPr lang="en-US" altLang="en-US" sz="1350">
              <a:solidFill>
                <a:prstClr val="black"/>
              </a:solidFill>
              <a:latin typeface="Comic Sans MS" panose="030F0702030302020204" pitchFamily="66" charset="0"/>
            </a:endParaRPr>
          </a:p>
        </p:txBody>
      </p:sp>
      <p:pic>
        <p:nvPicPr>
          <p:cNvPr id="10303" name="Picture 2" descr="Image result for balloon black and white clipart">
            <a:extLst>
              <a:ext uri="{FF2B5EF4-FFF2-40B4-BE49-F238E27FC236}">
                <a16:creationId xmlns:a16="http://schemas.microsoft.com/office/drawing/2014/main" id="{546B2341-F766-477A-939C-92EBFDC05E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70898" y="3049191"/>
            <a:ext cx="411956"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4" name="Picture 2" descr="Image result for balloon black and white clipart">
            <a:extLst>
              <a:ext uri="{FF2B5EF4-FFF2-40B4-BE49-F238E27FC236}">
                <a16:creationId xmlns:a16="http://schemas.microsoft.com/office/drawing/2014/main" id="{668F9F7E-7883-4BA0-9FF2-A17EE90457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2404" y="3071813"/>
            <a:ext cx="410765"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5" name="Picture 2" descr="Image result for balloon black and white clipart">
            <a:extLst>
              <a:ext uri="{FF2B5EF4-FFF2-40B4-BE49-F238E27FC236}">
                <a16:creationId xmlns:a16="http://schemas.microsoft.com/office/drawing/2014/main" id="{01A44424-4AC9-4BD0-B784-04A983998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23435" y="3056335"/>
            <a:ext cx="411956"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6" name="Picture 2" descr="Image result for balloon black and white clipart">
            <a:extLst>
              <a:ext uri="{FF2B5EF4-FFF2-40B4-BE49-F238E27FC236}">
                <a16:creationId xmlns:a16="http://schemas.microsoft.com/office/drawing/2014/main" id="{B174D918-84A0-41DB-8926-4B877DBCD6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49467" y="3837385"/>
            <a:ext cx="410765"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7" name="Picture 2" descr="Image result for balloon black and white clipart">
            <a:extLst>
              <a:ext uri="{FF2B5EF4-FFF2-40B4-BE49-F238E27FC236}">
                <a16:creationId xmlns:a16="http://schemas.microsoft.com/office/drawing/2014/main" id="{C5085BB4-B277-4943-9A1C-A8E8702383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9782" y="3860007"/>
            <a:ext cx="411956"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8" name="Picture 2" descr="Image result for balloon black and white clipart">
            <a:extLst>
              <a:ext uri="{FF2B5EF4-FFF2-40B4-BE49-F238E27FC236}">
                <a16:creationId xmlns:a16="http://schemas.microsoft.com/office/drawing/2014/main" id="{879D9E86-7F23-40C0-ACB7-A3D7749480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0813" y="3844528"/>
            <a:ext cx="411956"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9" name="Picture 2" descr="Image result for balloon black and white clipart">
            <a:extLst>
              <a:ext uri="{FF2B5EF4-FFF2-40B4-BE49-F238E27FC236}">
                <a16:creationId xmlns:a16="http://schemas.microsoft.com/office/drawing/2014/main" id="{3722745B-AE2C-4B4D-A3BA-D1517EC4CC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2798" y="4638676"/>
            <a:ext cx="411956"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0" name="Picture 2" descr="Image result for balloon black and white clipart">
            <a:extLst>
              <a:ext uri="{FF2B5EF4-FFF2-40B4-BE49-F238E27FC236}">
                <a16:creationId xmlns:a16="http://schemas.microsoft.com/office/drawing/2014/main" id="{0C2998E2-F18F-4993-B236-8DD4E23993A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54304" y="4661297"/>
            <a:ext cx="410765"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1" name="Picture 2" descr="Image result for balloon black and white clipart">
            <a:extLst>
              <a:ext uri="{FF2B5EF4-FFF2-40B4-BE49-F238E27FC236}">
                <a16:creationId xmlns:a16="http://schemas.microsoft.com/office/drawing/2014/main" id="{C3F44F53-F220-4537-AA5D-0A8605A4FAF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85335" y="4647010"/>
            <a:ext cx="411956" cy="65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2" name="Picture 4" descr="Image result for number 9 black and white clipart">
            <a:extLst>
              <a:ext uri="{FF2B5EF4-FFF2-40B4-BE49-F238E27FC236}">
                <a16:creationId xmlns:a16="http://schemas.microsoft.com/office/drawing/2014/main" id="{B88858A5-AEF6-40D1-A7B6-EFCAFED9459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5848" y="1284685"/>
            <a:ext cx="864394" cy="121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3" name="Picture 2">
            <a:extLst>
              <a:ext uri="{FF2B5EF4-FFF2-40B4-BE49-F238E27FC236}">
                <a16:creationId xmlns:a16="http://schemas.microsoft.com/office/drawing/2014/main" id="{AE4F19DC-E5BF-4C2E-B666-F8907DF4A234}"/>
              </a:ext>
            </a:extLst>
          </p:cNvPr>
          <p:cNvPicPr>
            <a:picLocks noChangeAspect="1"/>
          </p:cNvPicPr>
          <p:nvPr/>
        </p:nvPicPr>
        <p:blipFill>
          <a:blip r:embed="rId6">
            <a:extLst>
              <a:ext uri="{28A0092B-C50C-407E-A947-70E740481C1C}">
                <a14:useLocalDpi xmlns:a14="http://schemas.microsoft.com/office/drawing/2010/main" val="0"/>
              </a:ext>
            </a:extLst>
          </a:blip>
          <a:srcRect l="31413" t="27815" r="60909" b="65240"/>
          <a:stretch>
            <a:fillRect/>
          </a:stretch>
        </p:blipFill>
        <p:spPr bwMode="auto">
          <a:xfrm>
            <a:off x="2441972" y="4575572"/>
            <a:ext cx="1600200" cy="81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4" name="Picture 41">
            <a:extLst>
              <a:ext uri="{FF2B5EF4-FFF2-40B4-BE49-F238E27FC236}">
                <a16:creationId xmlns:a16="http://schemas.microsoft.com/office/drawing/2014/main" id="{6F6012C0-6A63-40C1-9967-D375CEDD7099}"/>
              </a:ext>
            </a:extLst>
          </p:cNvPr>
          <p:cNvPicPr>
            <a:picLocks noChangeAspect="1"/>
          </p:cNvPicPr>
          <p:nvPr/>
        </p:nvPicPr>
        <p:blipFill>
          <a:blip r:embed="rId6">
            <a:extLst>
              <a:ext uri="{28A0092B-C50C-407E-A947-70E740481C1C}">
                <a14:useLocalDpi xmlns:a14="http://schemas.microsoft.com/office/drawing/2010/main" val="0"/>
              </a:ext>
            </a:extLst>
          </a:blip>
          <a:srcRect l="21043" t="46825" r="58134" b="36342"/>
          <a:stretch>
            <a:fillRect/>
          </a:stretch>
        </p:blipFill>
        <p:spPr bwMode="auto">
          <a:xfrm>
            <a:off x="2212182" y="3061097"/>
            <a:ext cx="2270522"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5" name="Picture 3">
            <a:extLst>
              <a:ext uri="{FF2B5EF4-FFF2-40B4-BE49-F238E27FC236}">
                <a16:creationId xmlns:a16="http://schemas.microsoft.com/office/drawing/2014/main" id="{23005605-2036-470A-8DC9-7D98D91F04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70689" t="20755" r="18990" b="20288"/>
          <a:stretch>
            <a:fillRect/>
          </a:stretch>
        </p:blipFill>
        <p:spPr bwMode="auto">
          <a:xfrm>
            <a:off x="4663679" y="3065860"/>
            <a:ext cx="526256" cy="2320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801542" y="1642256"/>
            <a:ext cx="5544227" cy="1725687"/>
          </a:xfrm>
          <a:prstGeom prst="rect">
            <a:avLst/>
          </a:prstGeom>
        </p:spPr>
      </p:pic>
    </p:spTree>
    <p:extLst>
      <p:ext uri="{BB962C8B-B14F-4D97-AF65-F5344CB8AC3E}">
        <p14:creationId xmlns:p14="http://schemas.microsoft.com/office/powerpoint/2010/main" val="170299472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66582" y="914400"/>
            <a:ext cx="5827402" cy="4570482"/>
          </a:xfrm>
          <a:prstGeom prst="rect">
            <a:avLst/>
          </a:prstGeom>
          <a:noFill/>
        </p:spPr>
        <p:txBody>
          <a:bodyPr wrap="square" rtlCol="0">
            <a:spAutoFit/>
          </a:bodyPr>
          <a:lstStyle/>
          <a:p>
            <a:pPr algn="ctr"/>
            <a:r>
              <a:rPr lang="en-US" sz="4800" b="1" dirty="0">
                <a:latin typeface="Kristen ITC" panose="03050502040202030202" pitchFamily="66" charset="0"/>
              </a:rPr>
              <a:t>Lesson 24</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strategize to count 9 objects.  I can write the numeral 9.</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84006466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927183" y="1025667"/>
            <a:ext cx="7210159" cy="707886"/>
          </a:xfrm>
          <a:prstGeom prst="rect">
            <a:avLst/>
          </a:prstGeom>
          <a:noFill/>
        </p:spPr>
        <p:txBody>
          <a:bodyPr wrap="square" rtlCol="0">
            <a:spAutoFit/>
          </a:bodyPr>
          <a:lstStyle/>
          <a:p>
            <a:pPr algn="ctr"/>
            <a:r>
              <a:rPr lang="en-US" sz="2000" b="1" dirty="0">
                <a:solidFill>
                  <a:srgbClr val="0000FF"/>
                </a:solidFill>
              </a:rPr>
              <a:t>Touch and count your cubes.  Hide 2 behind your back.  How many can you see?  Write the expression on your board.</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9879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6" fill="hold" nodeType="clickEffect">
                                  <p:stCondLst>
                                    <p:cond delay="0"/>
                                  </p:stCondLst>
                                  <p:childTnLst>
                                    <p:anim calcmode="lin" valueType="num">
                                      <p:cBhvr additive="base">
                                        <p:cTn id="6" dur="500"/>
                                        <p:tgtEl>
                                          <p:spTgt spid="17"/>
                                        </p:tgtEl>
                                        <p:attrNameLst>
                                          <p:attrName>ppt_x</p:attrName>
                                        </p:attrNameLst>
                                      </p:cBhvr>
                                      <p:tavLst>
                                        <p:tav tm="0">
                                          <p:val>
                                            <p:strVal val="ppt_x"/>
                                          </p:val>
                                        </p:tav>
                                        <p:tav tm="100000">
                                          <p:val>
                                            <p:strVal val="1+ppt_w/2"/>
                                          </p:val>
                                        </p:tav>
                                      </p:tavLst>
                                    </p:anim>
                                    <p:anim calcmode="lin" valueType="num">
                                      <p:cBhvr additive="base">
                                        <p:cTn id="7" dur="500"/>
                                        <p:tgtEl>
                                          <p:spTgt spid="17"/>
                                        </p:tgtEl>
                                        <p:attrNameLst>
                                          <p:attrName>ppt_y</p:attrName>
                                        </p:attrNameLst>
                                      </p:cBhvr>
                                      <p:tavLst>
                                        <p:tav tm="0">
                                          <p:val>
                                            <p:strVal val="ppt_y"/>
                                          </p:val>
                                        </p:tav>
                                        <p:tav tm="100000">
                                          <p:val>
                                            <p:strVal val="1+ppt_h/2"/>
                                          </p:val>
                                        </p:tav>
                                      </p:tavLst>
                                    </p:anim>
                                    <p:set>
                                      <p:cBhvr>
                                        <p:cTn id="8" dur="1" fill="hold">
                                          <p:stCondLst>
                                            <p:cond delay="499"/>
                                          </p:stCondLst>
                                        </p:cTn>
                                        <p:tgtEl>
                                          <p:spTgt spid="17"/>
                                        </p:tgtEl>
                                        <p:attrNameLst>
                                          <p:attrName>style.visibility</p:attrName>
                                        </p:attrNameLst>
                                      </p:cBhvr>
                                      <p:to>
                                        <p:strVal val="hidden"/>
                                      </p:to>
                                    </p:set>
                                  </p:childTnLst>
                                </p:cTn>
                              </p:par>
                              <p:par>
                                <p:cTn id="9" presetID="2" presetClass="exit" presetSubtype="6" fill="hold" nodeType="withEffect">
                                  <p:stCondLst>
                                    <p:cond delay="0"/>
                                  </p:stCondLst>
                                  <p:childTnLst>
                                    <p:anim calcmode="lin" valueType="num">
                                      <p:cBhvr additive="base">
                                        <p:cTn id="10" dur="500"/>
                                        <p:tgtEl>
                                          <p:spTgt spid="16"/>
                                        </p:tgtEl>
                                        <p:attrNameLst>
                                          <p:attrName>ppt_x</p:attrName>
                                        </p:attrNameLst>
                                      </p:cBhvr>
                                      <p:tavLst>
                                        <p:tav tm="0">
                                          <p:val>
                                            <p:strVal val="ppt_x"/>
                                          </p:val>
                                        </p:tav>
                                        <p:tav tm="100000">
                                          <p:val>
                                            <p:strVal val="1+ppt_w/2"/>
                                          </p:val>
                                        </p:tav>
                                      </p:tavLst>
                                    </p:anim>
                                    <p:anim calcmode="lin" valueType="num">
                                      <p:cBhvr additive="base">
                                        <p:cTn id="11" dur="500"/>
                                        <p:tgtEl>
                                          <p:spTgt spid="16"/>
                                        </p:tgtEl>
                                        <p:attrNameLst>
                                          <p:attrName>ppt_y</p:attrName>
                                        </p:attrNameLst>
                                      </p:cBhvr>
                                      <p:tavLst>
                                        <p:tav tm="0">
                                          <p:val>
                                            <p:strVal val="ppt_y"/>
                                          </p:val>
                                        </p:tav>
                                        <p:tav tm="100000">
                                          <p:val>
                                            <p:strVal val="1+ppt_h/2"/>
                                          </p:val>
                                        </p:tav>
                                      </p:tavLst>
                                    </p:anim>
                                    <p:set>
                                      <p:cBhvr>
                                        <p:cTn id="12"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dirty="0">
                <a:solidFill>
                  <a:srgbClr val="0000FF"/>
                </a:solidFill>
              </a:rPr>
              <a:t>Put them back together.  How many cubes do you have?</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Tree>
    <p:extLst>
      <p:ext uri="{BB962C8B-B14F-4D97-AF65-F5344CB8AC3E}">
        <p14:creationId xmlns:p14="http://schemas.microsoft.com/office/powerpoint/2010/main" val="1358070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6" fill="hold" nodeType="afterEffect">
                                  <p:stCondLst>
                                    <p:cond delay="50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par>
                                <p:cTn id="15" presetID="2" presetClass="entr" presetSubtype="6" fill="hold"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1+#ppt_w/2"/>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50983" y="1042232"/>
            <a:ext cx="7362559" cy="707886"/>
          </a:xfrm>
          <a:prstGeom prst="rect">
            <a:avLst/>
          </a:prstGeom>
          <a:noFill/>
        </p:spPr>
        <p:txBody>
          <a:bodyPr wrap="square" rtlCol="0">
            <a:spAutoFit/>
          </a:bodyPr>
          <a:lstStyle/>
          <a:p>
            <a:pPr algn="ctr"/>
            <a:r>
              <a:rPr lang="en-US" sz="2000" b="1" dirty="0">
                <a:solidFill>
                  <a:srgbClr val="0000FF"/>
                </a:solidFill>
              </a:rPr>
              <a:t>Touch and count your cubes.  Hide 1 behind your back.  How many can you see?  Write the expression on your board.</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Tree>
    <p:extLst>
      <p:ext uri="{BB962C8B-B14F-4D97-AF65-F5344CB8AC3E}">
        <p14:creationId xmlns:p14="http://schemas.microsoft.com/office/powerpoint/2010/main" val="752576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dirty="0">
                <a:solidFill>
                  <a:srgbClr val="0000FF"/>
                </a:solidFill>
              </a:rPr>
              <a:t>Put them back together.  How many cubes do you have?</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Tree>
    <p:extLst>
      <p:ext uri="{BB962C8B-B14F-4D97-AF65-F5344CB8AC3E}">
        <p14:creationId xmlns:p14="http://schemas.microsoft.com/office/powerpoint/2010/main" val="418666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518932" y="788750"/>
            <a:ext cx="6134100" cy="830997"/>
          </a:xfrm>
          <a:prstGeom prst="rect">
            <a:avLst/>
          </a:prstGeom>
          <a:noFill/>
        </p:spPr>
        <p:txBody>
          <a:bodyPr wrap="square" rtlCol="0">
            <a:spAutoFit/>
          </a:bodyPr>
          <a:lstStyle/>
          <a:p>
            <a:pPr algn="ctr"/>
            <a:r>
              <a:rPr lang="en-US" sz="2400" b="1" dirty="0"/>
              <a:t>Move the cubes to the corners of your         work mat and count again.</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2092327" y="2216145"/>
            <a:ext cx="688458" cy="65021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2092327" y="4492052"/>
            <a:ext cx="665290" cy="665290"/>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61119" y="2122025"/>
            <a:ext cx="664051" cy="6640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092327" y="5477033"/>
            <a:ext cx="4959346" cy="461665"/>
          </a:xfrm>
          <a:prstGeom prst="rect">
            <a:avLst/>
          </a:prstGeom>
          <a:noFill/>
        </p:spPr>
        <p:txBody>
          <a:bodyPr wrap="square" rtlCol="0">
            <a:spAutoFit/>
          </a:bodyPr>
          <a:lstStyle/>
          <a:p>
            <a:pPr algn="ctr"/>
            <a:r>
              <a:rPr lang="en-US" sz="2400" b="1" dirty="0">
                <a:solidFill>
                  <a:srgbClr val="FF0000"/>
                </a:solidFill>
              </a:rPr>
              <a:t>How many cubes do you have?</a:t>
            </a:r>
          </a:p>
        </p:txBody>
      </p:sp>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1118" y="4473303"/>
            <a:ext cx="664051" cy="66405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2071533" y="201930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4" descr="https://s-media-cache-ak0.pinimg.com/236x/ff/e2/9b/ffe29b604aba687e643e0a74ec0e07d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91501194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89083" y="1062321"/>
            <a:ext cx="7286359" cy="707886"/>
          </a:xfrm>
          <a:prstGeom prst="rect">
            <a:avLst/>
          </a:prstGeom>
          <a:noFill/>
        </p:spPr>
        <p:txBody>
          <a:bodyPr wrap="square" rtlCol="0">
            <a:spAutoFit/>
          </a:bodyPr>
          <a:lstStyle/>
          <a:p>
            <a:pPr algn="ctr"/>
            <a:r>
              <a:rPr lang="en-US" sz="2000" b="1" dirty="0">
                <a:solidFill>
                  <a:srgbClr val="0000FF"/>
                </a:solidFill>
              </a:rPr>
              <a:t>Touch and count your cubes.  Hide 3 behind your back.  How many can you see?  Write the expression on your board.</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Tree>
    <p:extLst>
      <p:ext uri="{BB962C8B-B14F-4D97-AF65-F5344CB8AC3E}">
        <p14:creationId xmlns:p14="http://schemas.microsoft.com/office/powerpoint/2010/main" val="970598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xit" presetSubtype="6" fill="hold" nodeType="clickEffect">
                                  <p:stCondLst>
                                    <p:cond delay="0"/>
                                  </p:stCondLst>
                                  <p:childTnLst>
                                    <p:anim calcmode="lin" valueType="num">
                                      <p:cBhvr additive="base">
                                        <p:cTn id="13" dur="500"/>
                                        <p:tgtEl>
                                          <p:spTgt spid="16"/>
                                        </p:tgtEl>
                                        <p:attrNameLst>
                                          <p:attrName>ppt_x</p:attrName>
                                        </p:attrNameLst>
                                      </p:cBhvr>
                                      <p:tavLst>
                                        <p:tav tm="0">
                                          <p:val>
                                            <p:strVal val="ppt_x"/>
                                          </p:val>
                                        </p:tav>
                                        <p:tav tm="100000">
                                          <p:val>
                                            <p:strVal val="1+ppt_w/2"/>
                                          </p:val>
                                        </p:tav>
                                      </p:tavLst>
                                    </p:anim>
                                    <p:anim calcmode="lin" valueType="num">
                                      <p:cBhvr additive="base">
                                        <p:cTn id="14" dur="500"/>
                                        <p:tgtEl>
                                          <p:spTgt spid="16"/>
                                        </p:tgtEl>
                                        <p:attrNameLst>
                                          <p:attrName>ppt_y</p:attrName>
                                        </p:attrNameLst>
                                      </p:cBhvr>
                                      <p:tavLst>
                                        <p:tav tm="0">
                                          <p:val>
                                            <p:strVal val="ppt_y"/>
                                          </p:val>
                                        </p:tav>
                                        <p:tav tm="100000">
                                          <p:val>
                                            <p:strVal val="1+ppt_h/2"/>
                                          </p:val>
                                        </p:tav>
                                      </p:tavLst>
                                    </p:anim>
                                    <p:set>
                                      <p:cBhvr>
                                        <p:cTn id="15" dur="1" fill="hold">
                                          <p:stCondLst>
                                            <p:cond delay="499"/>
                                          </p:stCondLst>
                                        </p:cTn>
                                        <p:tgtEl>
                                          <p:spTgt spid="16"/>
                                        </p:tgtEl>
                                        <p:attrNameLst>
                                          <p:attrName>style.visibility</p:attrName>
                                        </p:attrNameLst>
                                      </p:cBhvr>
                                      <p:to>
                                        <p:strVal val="hidden"/>
                                      </p:to>
                                    </p:set>
                                  </p:childTnLst>
                                </p:cTn>
                              </p:par>
                              <p:par>
                                <p:cTn id="16" presetID="2" presetClass="exit" presetSubtype="6" fill="hold" nodeType="withEffect">
                                  <p:stCondLst>
                                    <p:cond delay="0"/>
                                  </p:stCondLst>
                                  <p:childTnLst>
                                    <p:anim calcmode="lin" valueType="num">
                                      <p:cBhvr additive="base">
                                        <p:cTn id="17" dur="500"/>
                                        <p:tgtEl>
                                          <p:spTgt spid="14338"/>
                                        </p:tgtEl>
                                        <p:attrNameLst>
                                          <p:attrName>ppt_x</p:attrName>
                                        </p:attrNameLst>
                                      </p:cBhvr>
                                      <p:tavLst>
                                        <p:tav tm="0">
                                          <p:val>
                                            <p:strVal val="ppt_x"/>
                                          </p:val>
                                        </p:tav>
                                        <p:tav tm="100000">
                                          <p:val>
                                            <p:strVal val="1+ppt_w/2"/>
                                          </p:val>
                                        </p:tav>
                                      </p:tavLst>
                                    </p:anim>
                                    <p:anim calcmode="lin" valueType="num">
                                      <p:cBhvr additive="base">
                                        <p:cTn id="18" dur="500"/>
                                        <p:tgtEl>
                                          <p:spTgt spid="14338"/>
                                        </p:tgtEl>
                                        <p:attrNameLst>
                                          <p:attrName>ppt_y</p:attrName>
                                        </p:attrNameLst>
                                      </p:cBhvr>
                                      <p:tavLst>
                                        <p:tav tm="0">
                                          <p:val>
                                            <p:strVal val="ppt_y"/>
                                          </p:val>
                                        </p:tav>
                                        <p:tav tm="100000">
                                          <p:val>
                                            <p:strVal val="1+ppt_h/2"/>
                                          </p:val>
                                        </p:tav>
                                      </p:tavLst>
                                    </p:anim>
                                    <p:set>
                                      <p:cBhvr>
                                        <p:cTn id="19" dur="1" fill="hold">
                                          <p:stCondLst>
                                            <p:cond delay="499"/>
                                          </p:stCondLst>
                                        </p:cTn>
                                        <p:tgtEl>
                                          <p:spTgt spid="14338"/>
                                        </p:tgtEl>
                                        <p:attrNameLst>
                                          <p:attrName>style.visibility</p:attrName>
                                        </p:attrNameLst>
                                      </p:cBhvr>
                                      <p:to>
                                        <p:strVal val="hidden"/>
                                      </p:to>
                                    </p:set>
                                  </p:childTnLst>
                                </p:cTn>
                              </p:par>
                              <p:par>
                                <p:cTn id="20" presetID="2" presetClass="exit" presetSubtype="6" fill="hold" nodeType="withEffect">
                                  <p:stCondLst>
                                    <p:cond delay="0"/>
                                  </p:stCondLst>
                                  <p:childTnLst>
                                    <p:anim calcmode="lin" valueType="num">
                                      <p:cBhvr additive="base">
                                        <p:cTn id="21" dur="500"/>
                                        <p:tgtEl>
                                          <p:spTgt spid="17"/>
                                        </p:tgtEl>
                                        <p:attrNameLst>
                                          <p:attrName>ppt_x</p:attrName>
                                        </p:attrNameLst>
                                      </p:cBhvr>
                                      <p:tavLst>
                                        <p:tav tm="0">
                                          <p:val>
                                            <p:strVal val="ppt_x"/>
                                          </p:val>
                                        </p:tav>
                                        <p:tav tm="100000">
                                          <p:val>
                                            <p:strVal val="1+ppt_w/2"/>
                                          </p:val>
                                        </p:tav>
                                      </p:tavLst>
                                    </p:anim>
                                    <p:anim calcmode="lin" valueType="num">
                                      <p:cBhvr additive="base">
                                        <p:cTn id="22" dur="500"/>
                                        <p:tgtEl>
                                          <p:spTgt spid="17"/>
                                        </p:tgtEl>
                                        <p:attrNameLst>
                                          <p:attrName>ppt_y</p:attrName>
                                        </p:attrNameLst>
                                      </p:cBhvr>
                                      <p:tavLst>
                                        <p:tav tm="0">
                                          <p:val>
                                            <p:strVal val="ppt_y"/>
                                          </p:val>
                                        </p:tav>
                                        <p:tav tm="100000">
                                          <p:val>
                                            <p:strVal val="1+ppt_h/2"/>
                                          </p:val>
                                        </p:tav>
                                      </p:tavLst>
                                    </p:anim>
                                    <p:set>
                                      <p:cBhvr>
                                        <p:cTn id="23"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400441" y="1037913"/>
            <a:ext cx="6343118" cy="400110"/>
          </a:xfrm>
          <a:prstGeom prst="rect">
            <a:avLst/>
          </a:prstGeom>
          <a:noFill/>
        </p:spPr>
        <p:txBody>
          <a:bodyPr wrap="square" rtlCol="0">
            <a:spAutoFit/>
          </a:bodyPr>
          <a:lstStyle/>
          <a:p>
            <a:pPr algn="ctr"/>
            <a:r>
              <a:rPr lang="en-US" sz="2000" b="1" dirty="0">
                <a:solidFill>
                  <a:srgbClr val="0000FF"/>
                </a:solidFill>
              </a:rPr>
              <a:t>Put them back together.  How many cubes do you have?</a:t>
            </a:r>
          </a:p>
        </p:txBody>
      </p:sp>
      <p:sp>
        <p:nvSpPr>
          <p:cNvPr id="15" name="TextBox 14"/>
          <p:cNvSpPr txBox="1"/>
          <p:nvPr/>
        </p:nvSpPr>
        <p:spPr>
          <a:xfrm>
            <a:off x="838201" y="549040"/>
            <a:ext cx="7467598" cy="523220"/>
          </a:xfrm>
          <a:prstGeom prst="rect">
            <a:avLst/>
          </a:prstGeom>
          <a:noFill/>
        </p:spPr>
        <p:txBody>
          <a:bodyPr wrap="square" rtlCol="0">
            <a:spAutoFit/>
          </a:bodyPr>
          <a:lstStyle/>
          <a:p>
            <a:pPr algn="ctr"/>
            <a:r>
              <a:rPr lang="en-US" sz="2800" b="1" dirty="0"/>
              <a:t>Hide and See</a:t>
            </a:r>
            <a:endParaRPr lang="en-US" sz="8000" b="1" dirty="0"/>
          </a:p>
        </p:txBody>
      </p:sp>
      <p:pic>
        <p:nvPicPr>
          <p:cNvPr id="14338"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0859" y="2360716"/>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1985" y="3428999"/>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100x100/Counting+Cub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065" y="2337525"/>
            <a:ext cx="860557" cy="860557"/>
          </a:xfrm>
          <a:prstGeom prst="rect">
            <a:avLst/>
          </a:prstGeom>
          <a:noFill/>
          <a:extLst>
            <a:ext uri="{909E8E84-426E-40DD-AFC4-6F175D3DCCD1}">
              <a14:hiddenFill xmlns:a14="http://schemas.microsoft.com/office/drawing/2010/main">
                <a:solidFill>
                  <a:srgbClr val="FFFFFF"/>
                </a:solidFill>
              </a14:hiddenFill>
            </a:ext>
          </a:extLst>
        </p:spPr>
      </p:pic>
      <p:pic>
        <p:nvPicPr>
          <p:cNvPr id="14340" name="Picture 4" descr="http://www.clipartbest.com/cliparts/9c4/y6e/9c4y6eBc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5283" y="2772863"/>
            <a:ext cx="2841787" cy="4012333"/>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Tree>
    <p:extLst>
      <p:ext uri="{BB962C8B-B14F-4D97-AF65-F5344CB8AC3E}">
        <p14:creationId xmlns:p14="http://schemas.microsoft.com/office/powerpoint/2010/main" val="1390224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50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par>
                                <p:cTn id="14" presetID="2" presetClass="entr" presetSubtype="6" fill="hold" nodeType="withEffect">
                                  <p:stCondLst>
                                    <p:cond delay="500"/>
                                  </p:stCondLst>
                                  <p:childTnLst>
                                    <p:set>
                                      <p:cBhvr>
                                        <p:cTn id="15" dur="1" fill="hold">
                                          <p:stCondLst>
                                            <p:cond delay="0"/>
                                          </p:stCondLst>
                                        </p:cTn>
                                        <p:tgtEl>
                                          <p:spTgt spid="14338"/>
                                        </p:tgtEl>
                                        <p:attrNameLst>
                                          <p:attrName>style.visibility</p:attrName>
                                        </p:attrNameLst>
                                      </p:cBhvr>
                                      <p:to>
                                        <p:strVal val="visible"/>
                                      </p:to>
                                    </p:set>
                                    <p:anim calcmode="lin" valueType="num">
                                      <p:cBhvr additive="base">
                                        <p:cTn id="16" dur="500" fill="hold"/>
                                        <p:tgtEl>
                                          <p:spTgt spid="14338"/>
                                        </p:tgtEl>
                                        <p:attrNameLst>
                                          <p:attrName>ppt_x</p:attrName>
                                        </p:attrNameLst>
                                      </p:cBhvr>
                                      <p:tavLst>
                                        <p:tav tm="0">
                                          <p:val>
                                            <p:strVal val="1+#ppt_w/2"/>
                                          </p:val>
                                        </p:tav>
                                        <p:tav tm="100000">
                                          <p:val>
                                            <p:strVal val="#ppt_x"/>
                                          </p:val>
                                        </p:tav>
                                      </p:tavLst>
                                    </p:anim>
                                    <p:anim calcmode="lin" valueType="num">
                                      <p:cBhvr additive="base">
                                        <p:cTn id="17" dur="500" fill="hold"/>
                                        <p:tgtEl>
                                          <p:spTgt spid="14338"/>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50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863047" y="1047753"/>
            <a:ext cx="7442753" cy="923330"/>
          </a:xfrm>
          <a:prstGeom prst="rect">
            <a:avLst/>
          </a:prstGeom>
          <a:noFill/>
        </p:spPr>
        <p:txBody>
          <a:bodyPr wrap="square" rtlCol="0">
            <a:spAutoFit/>
          </a:bodyPr>
          <a:lstStyle/>
          <a:p>
            <a:pPr algn="ctr"/>
            <a:r>
              <a:rPr lang="en-US" b="1" dirty="0">
                <a:solidFill>
                  <a:srgbClr val="0070C0"/>
                </a:solidFill>
              </a:rPr>
              <a:t>How many hands do you see on your mat?  How many real hands do you have?  Put your real hands down on the mat so that they match the picture of the hands on your mat exactly.  Line up all of your fingers!</a:t>
            </a:r>
          </a:p>
        </p:txBody>
      </p:sp>
      <p:pic>
        <p:nvPicPr>
          <p:cNvPr id="14" name="Picture 13"/>
          <p:cNvPicPr>
            <a:picLocks noChangeAspect="1"/>
          </p:cNvPicPr>
          <p:nvPr/>
        </p:nvPicPr>
        <p:blipFill>
          <a:blip r:embed="rId4"/>
          <a:stretch>
            <a:fillRect/>
          </a:stretch>
        </p:blipFill>
        <p:spPr>
          <a:xfrm rot="5400000">
            <a:off x="3635967" y="1582258"/>
            <a:ext cx="3526320" cy="4474855"/>
          </a:xfrm>
          <a:prstGeom prst="rect">
            <a:avLst/>
          </a:prstGeom>
        </p:spPr>
      </p:pic>
      <p:pic>
        <p:nvPicPr>
          <p:cNvPr id="18436" name="Picture 4" descr="https://s-media-cache-ak0.pinimg.com/236x/92/38/46/923846bf4d2756b0fa3c5c2edc8789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686122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384024" y="995605"/>
            <a:ext cx="6375953" cy="923330"/>
          </a:xfrm>
          <a:prstGeom prst="rect">
            <a:avLst/>
          </a:prstGeom>
          <a:noFill/>
        </p:spPr>
        <p:txBody>
          <a:bodyPr wrap="square" rtlCol="0">
            <a:spAutoFit/>
          </a:bodyPr>
          <a:lstStyle/>
          <a:p>
            <a:pPr algn="ctr"/>
            <a:r>
              <a:rPr lang="en-US" b="1" dirty="0">
                <a:solidFill>
                  <a:srgbClr val="0070C0"/>
                </a:solidFill>
              </a:rPr>
              <a:t>Take 1 bean out of your bag, and put it on the pinky fingernail on your mat.  How many fingers have a bean?  Which finger is it?  Show me your real pinky finger.</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rot="5400000">
            <a:off x="3635967" y="1582258"/>
            <a:ext cx="3526320" cy="4474855"/>
          </a:xfrm>
          <a:prstGeom prst="rect">
            <a:avLst/>
          </a:prstGeom>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78264" y="2821871"/>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18" name="TextBox 17"/>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1183768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191276" y="1062401"/>
            <a:ext cx="67614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fingers from 1 to 2.</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5"/>
          <a:stretch>
            <a:fillRect/>
          </a:stretch>
        </p:blipFill>
        <p:spPr>
          <a:xfrm rot="5400000">
            <a:off x="3635967" y="1582258"/>
            <a:ext cx="3526320" cy="4474855"/>
          </a:xfrm>
          <a:prstGeom prst="rect">
            <a:avLst/>
          </a:prstGeom>
        </p:spPr>
      </p:pic>
      <p:pic>
        <p:nvPicPr>
          <p:cNvPr id="1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22" name="TextBox 21"/>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11019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1+#ppt_w/2"/>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3.</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5"/>
          <a:stretch>
            <a:fillRect/>
          </a:stretch>
        </p:blipFill>
        <p:spPr>
          <a:xfrm rot="5400000">
            <a:off x="3635967" y="1582258"/>
            <a:ext cx="3526320" cy="4474855"/>
          </a:xfrm>
          <a:prstGeom prst="rect">
            <a:avLst/>
          </a:prstGeom>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25" name="TextBox 24"/>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172009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1+#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4.</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5"/>
          <a:stretch>
            <a:fillRect/>
          </a:stretch>
        </p:blipFill>
        <p:spPr>
          <a:xfrm rot="5400000">
            <a:off x="3635967" y="1582258"/>
            <a:ext cx="3526320" cy="4474855"/>
          </a:xfrm>
          <a:prstGeom prst="rect">
            <a:avLst/>
          </a:prstGeom>
        </p:spPr>
      </p:pic>
      <p:pic>
        <p:nvPicPr>
          <p:cNvPr id="2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28" name="TextBox 27"/>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3444575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5.</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0" name="TextBox 29"/>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4209897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1+#ppt_w/2"/>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thumb of the right hand.  How many fingers have beans on them now?  Show me which fingers have beans.  Let’s count on our fingers from 1 to 6.</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1" name="TextBox 30"/>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4135889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1+#ppt_w/2"/>
                                          </p:val>
                                        </p:tav>
                                        <p:tav tm="100000">
                                          <p:val>
                                            <p:strVal val="#ppt_x"/>
                                          </p:val>
                                        </p:tav>
                                      </p:tavLst>
                                    </p:anim>
                                    <p:anim calcmode="lin" valueType="num">
                                      <p:cBhvr additive="base">
                                        <p:cTn id="15"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7.</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72200" y="238582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2" name="TextBox 31"/>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spTree>
    <p:extLst>
      <p:ext uri="{BB962C8B-B14F-4D97-AF65-F5344CB8AC3E}">
        <p14:creationId xmlns:p14="http://schemas.microsoft.com/office/powerpoint/2010/main" val="281964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additive="base">
                                        <p:cTn id="14" dur="500" fill="hold"/>
                                        <p:tgtEl>
                                          <p:spTgt spid="30"/>
                                        </p:tgtEl>
                                        <p:attrNameLst>
                                          <p:attrName>ppt_x</p:attrName>
                                        </p:attrNameLst>
                                      </p:cBhvr>
                                      <p:tavLst>
                                        <p:tav tm="0">
                                          <p:val>
                                            <p:strVal val="1+#ppt_w/2"/>
                                          </p:val>
                                        </p:tav>
                                        <p:tav tm="100000">
                                          <p:val>
                                            <p:strVal val="#ppt_x"/>
                                          </p:val>
                                        </p:tav>
                                      </p:tavLst>
                                    </p:anim>
                                    <p:anim calcmode="lin" valueType="num">
                                      <p:cBhvr additive="base">
                                        <p:cTn id="15"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7698" y="320675"/>
            <a:ext cx="7772400" cy="1470025"/>
          </a:xfrm>
        </p:spPr>
        <p:txBody>
          <a:bodyPr>
            <a:normAutofit/>
          </a:bodyPr>
          <a:lstStyle/>
          <a:p>
            <a:r>
              <a:rPr lang="en-US" sz="4800" dirty="0">
                <a:latin typeface="Kristen ITC" panose="03050502040202030202" pitchFamily="66" charset="0"/>
              </a:rPr>
              <a:t>Lesson Links</a:t>
            </a:r>
            <a:br>
              <a:rPr lang="en-US" sz="4800" dirty="0">
                <a:latin typeface="Kristen ITC" panose="03050502040202030202" pitchFamily="66" charset="0"/>
              </a:rPr>
            </a:br>
            <a:r>
              <a:rPr lang="en-US" sz="2400" dirty="0">
                <a:latin typeface="Kristen ITC" panose="03050502040202030202" pitchFamily="66" charset="0"/>
              </a:rPr>
              <a:t>Click on the lesson you want to go to! </a:t>
            </a:r>
            <a:endParaRPr lang="en-US" sz="4800" dirty="0">
              <a:latin typeface="Kristen ITC" panose="03050502040202030202" pitchFamily="66" charset="0"/>
            </a:endParaRPr>
          </a:p>
        </p:txBody>
      </p:sp>
      <p:sp>
        <p:nvSpPr>
          <p:cNvPr id="3" name="Subtitle 2"/>
          <p:cNvSpPr>
            <a:spLocks noGrp="1"/>
          </p:cNvSpPr>
          <p:nvPr>
            <p:ph type="subTitle" idx="1"/>
          </p:nvPr>
        </p:nvSpPr>
        <p:spPr>
          <a:xfrm>
            <a:off x="152400" y="1882775"/>
            <a:ext cx="8534400" cy="1752600"/>
          </a:xfrm>
          <a:ln>
            <a:noFill/>
          </a:ln>
        </p:spPr>
        <p:txBody>
          <a:bodyPr>
            <a:noAutofit/>
          </a:bodyPr>
          <a:lstStyle/>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3" action="ppaction://hlinksldjump"/>
              </a:rPr>
              <a:t>Lesson 17</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4" action="ppaction://hlinksldjump"/>
              </a:rPr>
              <a:t>Lesson 23</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5" action="ppaction://hlinksldjump"/>
              </a:rPr>
              <a:t>Lesson 29</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6" action="ppaction://hlinksldjump"/>
              </a:rPr>
              <a:t>Lesson 35</a:t>
            </a:r>
            <a:endParaRPr lang="en-US" sz="2400" dirty="0">
              <a:solidFill>
                <a:srgbClr val="0033CC"/>
              </a:solidFill>
              <a:latin typeface="Kristen ITC" panose="03050502040202030202" pitchFamily="66" charset="0"/>
            </a:endParaRPr>
          </a:p>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7" action="ppaction://hlinksldjump"/>
              </a:rPr>
              <a:t>Lesson 18</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8" action="ppaction://hlinksldjump"/>
              </a:rPr>
              <a:t>Lesson 24</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9" action="ppaction://hlinksldjump"/>
              </a:rPr>
              <a:t>Lesson 30</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0" action="ppaction://hlinksldjump"/>
              </a:rPr>
              <a:t>Lesson 36</a:t>
            </a:r>
            <a:endParaRPr lang="en-US" sz="2400" dirty="0">
              <a:solidFill>
                <a:srgbClr val="0033CC"/>
              </a:solidFill>
              <a:latin typeface="Kristen ITC" panose="03050502040202030202" pitchFamily="66" charset="0"/>
            </a:endParaRPr>
          </a:p>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1" action="ppaction://hlinksldjump"/>
              </a:rPr>
              <a:t>Lesson 19</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2" action="ppaction://hlinksldjump"/>
              </a:rPr>
              <a:t>Lesson 25</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3" action="ppaction://hlinksldjump"/>
              </a:rPr>
              <a:t>Lesson 31</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4" action="ppaction://hlinksldjump"/>
              </a:rPr>
              <a:t>Lesson 37</a:t>
            </a:r>
            <a:endParaRPr lang="en-US" sz="2400" dirty="0">
              <a:solidFill>
                <a:srgbClr val="0033CC"/>
              </a:solidFill>
              <a:latin typeface="Kristen ITC" panose="03050502040202030202" pitchFamily="66" charset="0"/>
            </a:endParaRPr>
          </a:p>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5" action="ppaction://hlinksldjump"/>
              </a:rPr>
              <a:t>Lesson 20</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6" action="ppaction://hlinksldjump"/>
              </a:rPr>
              <a:t>Lesson 26</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7" action="ppaction://hlinksldjump"/>
              </a:rPr>
              <a:t>Lesson 32</a:t>
            </a:r>
            <a:endParaRPr lang="en-US" sz="2400" dirty="0">
              <a:solidFill>
                <a:srgbClr val="0033CC"/>
              </a:solidFill>
              <a:latin typeface="Kristen ITC" panose="03050502040202030202" pitchFamily="66" charset="0"/>
            </a:endParaRPr>
          </a:p>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8" action="ppaction://hlinksldjump"/>
              </a:rPr>
              <a:t>Lesson 21</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19" action="ppaction://hlinksldjump"/>
              </a:rPr>
              <a:t>Lesson 27</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20" action="ppaction://hlinksldjump"/>
              </a:rPr>
              <a:t>Lesson 33</a:t>
            </a:r>
            <a:endParaRPr lang="en-US" sz="2400" dirty="0">
              <a:solidFill>
                <a:srgbClr val="0033CC"/>
              </a:solidFill>
              <a:latin typeface="Kristen ITC" panose="03050502040202030202" pitchFamily="66" charset="0"/>
            </a:endParaRPr>
          </a:p>
          <a:p>
            <a:pPr algn="l"/>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21" action="ppaction://hlinksldjump"/>
              </a:rPr>
              <a:t>Lesson 22</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22" action="ppaction://hlinksldjump"/>
              </a:rPr>
              <a:t>Lesson 28</a:t>
            </a:r>
            <a:r>
              <a:rPr lang="en-US" sz="2400" dirty="0">
                <a:solidFill>
                  <a:srgbClr val="0033CC"/>
                </a:solidFill>
                <a:latin typeface="Kristen ITC" panose="03050502040202030202" pitchFamily="66" charset="0"/>
              </a:rPr>
              <a:t>	</a:t>
            </a:r>
            <a:r>
              <a:rPr lang="en-US" sz="2400" dirty="0">
                <a:solidFill>
                  <a:srgbClr val="0033CC"/>
                </a:solidFill>
                <a:latin typeface="Kristen ITC" panose="03050502040202030202" pitchFamily="66" charset="0"/>
                <a:hlinkClick r:id="rId23" action="ppaction://hlinksldjump"/>
              </a:rPr>
              <a:t>Lesson 34</a:t>
            </a:r>
            <a:endParaRPr lang="en-US" sz="2400" dirty="0">
              <a:solidFill>
                <a:srgbClr val="0033CC"/>
              </a:solidFill>
              <a:latin typeface="Kristen ITC" panose="03050502040202030202" pitchFamily="66" charset="0"/>
            </a:endParaRPr>
          </a:p>
        </p:txBody>
      </p:sp>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 name="Rounded Rectangle 17"/>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4" name="Picture 6"/>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29012" y="4800600"/>
            <a:ext cx="8009773" cy="1047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638872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140466" y="814873"/>
            <a:ext cx="6863068" cy="830997"/>
          </a:xfrm>
          <a:prstGeom prst="rect">
            <a:avLst/>
          </a:prstGeom>
          <a:noFill/>
        </p:spPr>
        <p:txBody>
          <a:bodyPr wrap="square" rtlCol="0">
            <a:spAutoFit/>
          </a:bodyPr>
          <a:lstStyle/>
          <a:p>
            <a:pPr algn="ctr"/>
            <a:r>
              <a:rPr lang="en-US" sz="2400" b="1" dirty="0"/>
              <a:t>Find the number card that shows how many cubes are on your mat.  Hold it up, and say the number.</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2077459" y="2246398"/>
            <a:ext cx="688458" cy="65021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2077459" y="4522305"/>
            <a:ext cx="665290" cy="665290"/>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9650" y="2152388"/>
            <a:ext cx="664051" cy="66405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19649" y="4503666"/>
            <a:ext cx="664051" cy="66405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p:nvPicPr>
        <p:blipFill>
          <a:blip r:embed="rId7"/>
          <a:stretch>
            <a:fillRect/>
          </a:stretch>
        </p:blipFill>
        <p:spPr>
          <a:xfrm>
            <a:off x="3963604" y="3081203"/>
            <a:ext cx="1216792" cy="1197630"/>
          </a:xfrm>
          <a:prstGeom prst="rect">
            <a:avLst/>
          </a:prstGeom>
        </p:spPr>
      </p:pic>
      <p:sp>
        <p:nvSpPr>
          <p:cNvPr id="15" name="Rectangle 14"/>
          <p:cNvSpPr/>
          <p:nvPr/>
        </p:nvSpPr>
        <p:spPr>
          <a:xfrm>
            <a:off x="2049943" y="2079806"/>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4" descr="https://s-media-cache-ak0.pinimg.com/236x/ff/e2/9b/ffe29b604aba687e643e0a74ec0e07d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74230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8.</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72200" y="238582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2" name="TextBox 31"/>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pic>
        <p:nvPicPr>
          <p:cNvPr id="21"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96264" y="2236281"/>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5960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1+#ppt_w/2"/>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9.</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72200" y="238582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2" name="TextBox 31"/>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pic>
        <p:nvPicPr>
          <p:cNvPr id="21"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96264"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54772" y="2372573"/>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24462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34"/>
                                        </p:tgtEl>
                                        <p:attrNameLst>
                                          <p:attrName>style.visibility</p:attrName>
                                        </p:attrNameLst>
                                      </p:cBhvr>
                                      <p:to>
                                        <p:strVal val="visible"/>
                                      </p:to>
                                    </p:set>
                                    <p:anim calcmode="lin" valueType="num">
                                      <p:cBhvr additive="base">
                                        <p:cTn id="14" dur="500" fill="hold"/>
                                        <p:tgtEl>
                                          <p:spTgt spid="34"/>
                                        </p:tgtEl>
                                        <p:attrNameLst>
                                          <p:attrName>ppt_x</p:attrName>
                                        </p:attrNameLst>
                                      </p:cBhvr>
                                      <p:tavLst>
                                        <p:tav tm="0">
                                          <p:val>
                                            <p:strVal val="1+#ppt_w/2"/>
                                          </p:val>
                                        </p:tav>
                                        <p:tav tm="100000">
                                          <p:val>
                                            <p:strVal val="#ppt_x"/>
                                          </p:val>
                                        </p:tav>
                                      </p:tavLst>
                                    </p:anim>
                                    <p:anim calcmode="lin" valueType="num">
                                      <p:cBhvr additive="base">
                                        <p:cTn id="15"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267476" y="1056830"/>
            <a:ext cx="6609050" cy="923330"/>
          </a:xfrm>
          <a:prstGeom prst="rect">
            <a:avLst/>
          </a:prstGeom>
          <a:noFill/>
        </p:spPr>
        <p:txBody>
          <a:bodyPr wrap="square" rtlCol="0">
            <a:spAutoFit/>
          </a:bodyPr>
          <a:lstStyle/>
          <a:p>
            <a:pPr algn="ctr"/>
            <a:r>
              <a:rPr lang="en-US" b="1" dirty="0">
                <a:solidFill>
                  <a:srgbClr val="0070C0"/>
                </a:solidFill>
              </a:rPr>
              <a:t>Put another bean on the very next finger.  How many fingers have beans on them now?  Show me which fingers have beans.  Let’s count on our fingers from 1 to 10.</a:t>
            </a:r>
          </a:p>
        </p:txBody>
      </p:sp>
      <p:pic>
        <p:nvPicPr>
          <p:cNvPr id="18436" name="Picture 4" descr="https://s-media-cache-ak0.pinimg.com/236x/92/38/46/923846bf4d2756b0fa3c5c2edc87897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519" y="4017512"/>
            <a:ext cx="2558662" cy="25911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5"/>
          <a:stretch>
            <a:fillRect/>
          </a:stretch>
        </p:blipFill>
        <p:spPr>
          <a:xfrm rot="5400000">
            <a:off x="3635967" y="1582258"/>
            <a:ext cx="3526320" cy="4474855"/>
          </a:xfrm>
          <a:prstGeom prst="rect">
            <a:avLst/>
          </a:prstGeom>
        </p:spPr>
      </p:pic>
      <p:pic>
        <p:nvPicPr>
          <p:cNvPr id="2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36278" y="276970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96264" y="2443268"/>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4959"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1638"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69513" y="332460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30612" y="3311355"/>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72200" y="2385823"/>
            <a:ext cx="323274" cy="463828"/>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32" name="TextBox 31"/>
          <p:cNvSpPr txBox="1"/>
          <p:nvPr/>
        </p:nvSpPr>
        <p:spPr>
          <a:xfrm>
            <a:off x="838202" y="524861"/>
            <a:ext cx="7467598" cy="523220"/>
          </a:xfrm>
          <a:prstGeom prst="rect">
            <a:avLst/>
          </a:prstGeom>
          <a:noFill/>
        </p:spPr>
        <p:txBody>
          <a:bodyPr wrap="square" rtlCol="0">
            <a:spAutoFit/>
          </a:bodyPr>
          <a:lstStyle/>
          <a:p>
            <a:pPr algn="ctr"/>
            <a:r>
              <a:rPr lang="en-US" sz="2800" b="1" dirty="0"/>
              <a:t>Hands Number Line to 10</a:t>
            </a:r>
            <a:endParaRPr lang="en-US" sz="8000" b="1" dirty="0"/>
          </a:p>
        </p:txBody>
      </p:sp>
      <p:pic>
        <p:nvPicPr>
          <p:cNvPr id="21"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96264" y="223628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54772" y="237257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www.clipartbest.com/cliparts/yTo/7zg/yTo7zg8TE.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95663" y="2700109"/>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0674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6" fill="hold" nodeType="click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additive="base">
                                        <p:cTn id="14" dur="500" fill="hold"/>
                                        <p:tgtEl>
                                          <p:spTgt spid="35"/>
                                        </p:tgtEl>
                                        <p:attrNameLst>
                                          <p:attrName>ppt_x</p:attrName>
                                        </p:attrNameLst>
                                      </p:cBhvr>
                                      <p:tavLst>
                                        <p:tav tm="0">
                                          <p:val>
                                            <p:strVal val="1+#ppt_w/2"/>
                                          </p:val>
                                        </p:tav>
                                        <p:tav tm="100000">
                                          <p:val>
                                            <p:strVal val="#ppt_x"/>
                                          </p:val>
                                        </p:tav>
                                      </p:tavLst>
                                    </p:anim>
                                    <p:anim calcmode="lin" valueType="num">
                                      <p:cBhvr additive="base">
                                        <p:cTn id="15"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24</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Roll, Count, Show the Number</a:t>
            </a:r>
            <a:endParaRPr lang="en-US" sz="8000" b="1" dirty="0"/>
          </a:p>
        </p:txBody>
      </p:sp>
      <p:sp>
        <p:nvSpPr>
          <p:cNvPr id="14" name="TextBox 13"/>
          <p:cNvSpPr txBox="1"/>
          <p:nvPr/>
        </p:nvSpPr>
        <p:spPr>
          <a:xfrm>
            <a:off x="1540413" y="1496064"/>
            <a:ext cx="5917121" cy="707886"/>
          </a:xfrm>
          <a:prstGeom prst="rect">
            <a:avLst/>
          </a:prstGeom>
          <a:noFill/>
        </p:spPr>
        <p:txBody>
          <a:bodyPr wrap="square" rtlCol="0">
            <a:spAutoFit/>
          </a:bodyPr>
          <a:lstStyle/>
          <a:p>
            <a:pPr algn="ctr"/>
            <a:r>
              <a:rPr lang="en-US" sz="2000" b="1" dirty="0">
                <a:solidFill>
                  <a:srgbClr val="0070C0"/>
                </a:solidFill>
              </a:rPr>
              <a:t>Roll the die.  Touch and count the dots.  Find the numeral card with that many dots.  Repeat.</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5890"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82296"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8825199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s-media-cache-ak0.pinimg.com/736x/99/33/5c/99335cb973ac47ee3e60d6d35c2b378f.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3784854"/>
            <a:ext cx="2435225" cy="2590665"/>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24</a:t>
            </a:r>
          </a:p>
        </p:txBody>
      </p:sp>
      <p:sp>
        <p:nvSpPr>
          <p:cNvPr id="16" name="TextBox 15"/>
          <p:cNvSpPr txBox="1"/>
          <p:nvPr/>
        </p:nvSpPr>
        <p:spPr>
          <a:xfrm>
            <a:off x="1261848" y="1089640"/>
            <a:ext cx="6533715" cy="830997"/>
          </a:xfrm>
          <a:prstGeom prst="rect">
            <a:avLst/>
          </a:prstGeom>
          <a:noFill/>
        </p:spPr>
        <p:txBody>
          <a:bodyPr wrap="square" rtlCol="0">
            <a:spAutoFit/>
          </a:bodyPr>
          <a:lstStyle/>
          <a:p>
            <a:pPr algn="ctr"/>
            <a:r>
              <a:rPr lang="en-US" sz="2400" b="1" dirty="0"/>
              <a:t>Draw 5 silly shapes.  Draw 4 more silly shapes.  How many silly shapes do you have?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7314146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1376522" y="856679"/>
            <a:ext cx="6394016" cy="1015663"/>
          </a:xfrm>
          <a:prstGeom prst="rect">
            <a:avLst/>
          </a:prstGeom>
          <a:noFill/>
        </p:spPr>
        <p:txBody>
          <a:bodyPr wrap="square" rtlCol="0">
            <a:spAutoFit/>
          </a:bodyPr>
          <a:lstStyle/>
          <a:p>
            <a:pPr algn="ctr"/>
            <a:r>
              <a:rPr lang="en-US" sz="2000" b="1" dirty="0"/>
              <a:t>Take out 5 counters.  Count out 4 more.  Put them all in your plastic cup.  Shake them 9 times, and pour them onto your desk.  Count your objects.</a:t>
            </a:r>
          </a:p>
        </p:txBody>
      </p:sp>
      <p:pic>
        <p:nvPicPr>
          <p:cNvPr id="24" name="Picture 23"/>
          <p:cNvPicPr>
            <a:picLocks noChangeAspect="1"/>
          </p:cNvPicPr>
          <p:nvPr/>
        </p:nvPicPr>
        <p:blipFill>
          <a:blip r:embed="rId3"/>
          <a:stretch>
            <a:fillRect/>
          </a:stretch>
        </p:blipFill>
        <p:spPr>
          <a:xfrm rot="20874483">
            <a:off x="6181797" y="2570887"/>
            <a:ext cx="352425" cy="704850"/>
          </a:xfrm>
          <a:prstGeom prst="rect">
            <a:avLst/>
          </a:prstGeom>
        </p:spPr>
      </p:pic>
      <p:pic>
        <p:nvPicPr>
          <p:cNvPr id="25" name="Picture 24"/>
          <p:cNvPicPr>
            <a:picLocks noChangeAspect="1"/>
          </p:cNvPicPr>
          <p:nvPr/>
        </p:nvPicPr>
        <p:blipFill>
          <a:blip r:embed="rId4"/>
          <a:stretch>
            <a:fillRect/>
          </a:stretch>
        </p:blipFill>
        <p:spPr>
          <a:xfrm rot="1870815">
            <a:off x="3954417" y="2985557"/>
            <a:ext cx="342900" cy="666750"/>
          </a:xfrm>
          <a:prstGeom prst="rect">
            <a:avLst/>
          </a:prstGeom>
        </p:spPr>
      </p:pic>
      <p:pic>
        <p:nvPicPr>
          <p:cNvPr id="26" name="Picture 25"/>
          <p:cNvPicPr>
            <a:picLocks noChangeAspect="1"/>
          </p:cNvPicPr>
          <p:nvPr/>
        </p:nvPicPr>
        <p:blipFill>
          <a:blip r:embed="rId5"/>
          <a:stretch>
            <a:fillRect/>
          </a:stretch>
        </p:blipFill>
        <p:spPr>
          <a:xfrm rot="8539147">
            <a:off x="4938331" y="2271969"/>
            <a:ext cx="361950" cy="695325"/>
          </a:xfrm>
          <a:prstGeom prst="rect">
            <a:avLst/>
          </a:prstGeom>
        </p:spPr>
      </p:pic>
      <p:pic>
        <p:nvPicPr>
          <p:cNvPr id="27" name="Picture 26"/>
          <p:cNvPicPr>
            <a:picLocks noChangeAspect="1"/>
          </p:cNvPicPr>
          <p:nvPr/>
        </p:nvPicPr>
        <p:blipFill>
          <a:blip r:embed="rId6"/>
          <a:stretch>
            <a:fillRect/>
          </a:stretch>
        </p:blipFill>
        <p:spPr>
          <a:xfrm rot="1766627">
            <a:off x="5354693" y="3376978"/>
            <a:ext cx="371475" cy="676275"/>
          </a:xfrm>
          <a:prstGeom prst="rect">
            <a:avLst/>
          </a:prstGeom>
        </p:spPr>
      </p:pic>
      <p:pic>
        <p:nvPicPr>
          <p:cNvPr id="28" name="Picture 27"/>
          <p:cNvPicPr>
            <a:picLocks noChangeAspect="1"/>
          </p:cNvPicPr>
          <p:nvPr/>
        </p:nvPicPr>
        <p:blipFill>
          <a:blip r:embed="rId4"/>
          <a:stretch>
            <a:fillRect/>
          </a:stretch>
        </p:blipFill>
        <p:spPr>
          <a:xfrm rot="1210900">
            <a:off x="4503501" y="4224147"/>
            <a:ext cx="342900" cy="666750"/>
          </a:xfrm>
          <a:prstGeom prst="rect">
            <a:avLst/>
          </a:prstGeom>
        </p:spPr>
      </p:pic>
      <p:pic>
        <p:nvPicPr>
          <p:cNvPr id="29" name="Picture 28"/>
          <p:cNvPicPr>
            <a:picLocks noChangeAspect="1"/>
          </p:cNvPicPr>
          <p:nvPr/>
        </p:nvPicPr>
        <p:blipFill>
          <a:blip r:embed="rId5"/>
          <a:stretch>
            <a:fillRect/>
          </a:stretch>
        </p:blipFill>
        <p:spPr>
          <a:xfrm rot="17062195">
            <a:off x="2878205" y="3491425"/>
            <a:ext cx="361950" cy="695325"/>
          </a:xfrm>
          <a:prstGeom prst="rect">
            <a:avLst/>
          </a:prstGeom>
        </p:spPr>
      </p:pic>
      <p:pic>
        <p:nvPicPr>
          <p:cNvPr id="30" name="Picture 29"/>
          <p:cNvPicPr>
            <a:picLocks noChangeAspect="1"/>
          </p:cNvPicPr>
          <p:nvPr/>
        </p:nvPicPr>
        <p:blipFill>
          <a:blip r:embed="rId6"/>
          <a:stretch>
            <a:fillRect/>
          </a:stretch>
        </p:blipFill>
        <p:spPr>
          <a:xfrm rot="15252732">
            <a:off x="3009155" y="4409421"/>
            <a:ext cx="371475" cy="676275"/>
          </a:xfrm>
          <a:prstGeom prst="rect">
            <a:avLst/>
          </a:prstGeom>
        </p:spPr>
      </p:pic>
      <p:pic>
        <p:nvPicPr>
          <p:cNvPr id="31" name="Picture 30"/>
          <p:cNvPicPr>
            <a:picLocks noChangeAspect="1"/>
          </p:cNvPicPr>
          <p:nvPr/>
        </p:nvPicPr>
        <p:blipFill>
          <a:blip r:embed="rId3"/>
          <a:stretch>
            <a:fillRect/>
          </a:stretch>
        </p:blipFill>
        <p:spPr>
          <a:xfrm rot="2561606">
            <a:off x="2896180" y="2248420"/>
            <a:ext cx="352425" cy="704850"/>
          </a:xfrm>
          <a:prstGeom prst="rect">
            <a:avLst/>
          </a:prstGeom>
        </p:spPr>
      </p:pic>
      <p:sp>
        <p:nvSpPr>
          <p:cNvPr id="2" name="TextBox 1"/>
          <p:cNvSpPr txBox="1"/>
          <p:nvPr/>
        </p:nvSpPr>
        <p:spPr>
          <a:xfrm>
            <a:off x="594569" y="5329202"/>
            <a:ext cx="8160764" cy="1261884"/>
          </a:xfrm>
          <a:prstGeom prst="rect">
            <a:avLst/>
          </a:prstGeom>
          <a:noFill/>
        </p:spPr>
        <p:txBody>
          <a:bodyPr wrap="square" rtlCol="0">
            <a:spAutoFit/>
          </a:bodyPr>
          <a:lstStyle/>
          <a:p>
            <a:pPr algn="ctr"/>
            <a:r>
              <a:rPr lang="en-US" sz="3600" b="1" dirty="0">
                <a:solidFill>
                  <a:srgbClr val="009900"/>
                </a:solidFill>
              </a:rPr>
              <a:t>How many?</a:t>
            </a:r>
          </a:p>
          <a:p>
            <a:pPr algn="ctr"/>
            <a:r>
              <a:rPr lang="en-US" sz="2000" b="1" dirty="0">
                <a:solidFill>
                  <a:srgbClr val="009900"/>
                </a:solidFill>
              </a:rPr>
              <a:t>How many are left in your bag?  Look at your friend’s objects, and compare theirs to yours.  How are they alike?  How are they different?</a:t>
            </a:r>
          </a:p>
        </p:txBody>
      </p:sp>
      <p:pic>
        <p:nvPicPr>
          <p:cNvPr id="18" name="Picture 17"/>
          <p:cNvPicPr>
            <a:picLocks noChangeAspect="1"/>
          </p:cNvPicPr>
          <p:nvPr/>
        </p:nvPicPr>
        <p:blipFill>
          <a:blip r:embed="rId5"/>
          <a:stretch>
            <a:fillRect/>
          </a:stretch>
        </p:blipFill>
        <p:spPr>
          <a:xfrm rot="13636774">
            <a:off x="5672269" y="4406646"/>
            <a:ext cx="361950" cy="695325"/>
          </a:xfrm>
          <a:prstGeom prst="rect">
            <a:avLst/>
          </a:prstGeom>
        </p:spPr>
      </p:pic>
      <p:pic>
        <p:nvPicPr>
          <p:cNvPr id="79874" name="Picture 2" descr="http://sr.photos1.fotosearch.com/bthumb/CSP/CSP887/k8870926.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72992" y="4119953"/>
            <a:ext cx="1619250" cy="161925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2370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ppt_x"/>
                                          </p:val>
                                        </p:tav>
                                        <p:tav tm="100000">
                                          <p:val>
                                            <p:strVal val="#ppt_x"/>
                                          </p:val>
                                        </p:tav>
                                      </p:tavLst>
                                    </p:anim>
                                    <p:anim calcmode="lin" valueType="num">
                                      <p:cBhvr additive="base">
                                        <p:cTn id="16" dur="500" fill="hold"/>
                                        <p:tgtEl>
                                          <p:spTgt spid="2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ppt_x"/>
                                          </p:val>
                                        </p:tav>
                                        <p:tav tm="100000">
                                          <p:val>
                                            <p:strVal val="#ppt_x"/>
                                          </p:val>
                                        </p:tav>
                                      </p:tavLst>
                                    </p:anim>
                                    <p:anim calcmode="lin" valueType="num">
                                      <p:cBhvr additive="base">
                                        <p:cTn id="20" dur="500" fill="hold"/>
                                        <p:tgtEl>
                                          <p:spTgt spid="2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ppt_x"/>
                                          </p:val>
                                        </p:tav>
                                        <p:tav tm="100000">
                                          <p:val>
                                            <p:strVal val="#ppt_x"/>
                                          </p:val>
                                        </p:tav>
                                      </p:tavLst>
                                    </p:anim>
                                    <p:anim calcmode="lin" valueType="num">
                                      <p:cBhvr additive="base">
                                        <p:cTn id="24" dur="500" fill="hold"/>
                                        <p:tgtEl>
                                          <p:spTgt spid="2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500" fill="hold"/>
                                        <p:tgtEl>
                                          <p:spTgt spid="30"/>
                                        </p:tgtEl>
                                        <p:attrNameLst>
                                          <p:attrName>ppt_x</p:attrName>
                                        </p:attrNameLst>
                                      </p:cBhvr>
                                      <p:tavLst>
                                        <p:tav tm="0">
                                          <p:val>
                                            <p:strVal val="#ppt_x"/>
                                          </p:val>
                                        </p:tav>
                                        <p:tav tm="100000">
                                          <p:val>
                                            <p:strVal val="#ppt_x"/>
                                          </p:val>
                                        </p:tav>
                                      </p:tavLst>
                                    </p:anim>
                                    <p:anim calcmode="lin" valueType="num">
                                      <p:cBhvr additive="base">
                                        <p:cTn id="28" dur="500" fill="hold"/>
                                        <p:tgtEl>
                                          <p:spTgt spid="3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ppt_x"/>
                                          </p:val>
                                        </p:tav>
                                        <p:tav tm="100000">
                                          <p:val>
                                            <p:strVal val="#ppt_x"/>
                                          </p:val>
                                        </p:tav>
                                      </p:tavLst>
                                    </p:anim>
                                    <p:anim calcmode="lin" valueType="num">
                                      <p:cBhvr additive="base">
                                        <p:cTn id="32" dur="500" fill="hold"/>
                                        <p:tgtEl>
                                          <p:spTgt spid="2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additive="base">
                                        <p:cTn id="35" dur="500" fill="hold"/>
                                        <p:tgtEl>
                                          <p:spTgt spid="27"/>
                                        </p:tgtEl>
                                        <p:attrNameLst>
                                          <p:attrName>ppt_x</p:attrName>
                                        </p:attrNameLst>
                                      </p:cBhvr>
                                      <p:tavLst>
                                        <p:tav tm="0">
                                          <p:val>
                                            <p:strVal val="#ppt_x"/>
                                          </p:val>
                                        </p:tav>
                                        <p:tav tm="100000">
                                          <p:val>
                                            <p:strVal val="#ppt_x"/>
                                          </p:val>
                                        </p:tav>
                                      </p:tavLst>
                                    </p:anim>
                                    <p:anim calcmode="lin" valueType="num">
                                      <p:cBhvr additive="base">
                                        <p:cTn id="36" dur="500" fill="hold"/>
                                        <p:tgtEl>
                                          <p:spTgt spid="2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500" fill="hold"/>
                                        <p:tgtEl>
                                          <p:spTgt spid="18"/>
                                        </p:tgtEl>
                                        <p:attrNameLst>
                                          <p:attrName>ppt_x</p:attrName>
                                        </p:attrNameLst>
                                      </p:cBhvr>
                                      <p:tavLst>
                                        <p:tav tm="0">
                                          <p:val>
                                            <p:strVal val="#ppt_x"/>
                                          </p:val>
                                        </p:tav>
                                        <p:tav tm="100000">
                                          <p:val>
                                            <p:strVal val="#ppt_x"/>
                                          </p:val>
                                        </p:tav>
                                      </p:tavLst>
                                    </p:anim>
                                    <p:anim calcmode="lin" valueType="num">
                                      <p:cBhvr additive="base">
                                        <p:cTn id="4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834719" y="801665"/>
            <a:ext cx="7474561" cy="1015663"/>
          </a:xfrm>
          <a:prstGeom prst="rect">
            <a:avLst/>
          </a:prstGeom>
          <a:noFill/>
        </p:spPr>
        <p:txBody>
          <a:bodyPr wrap="square" rtlCol="0">
            <a:spAutoFit/>
          </a:bodyPr>
          <a:lstStyle/>
          <a:p>
            <a:pPr algn="ctr"/>
            <a:r>
              <a:rPr lang="en-US" sz="2000" b="1" dirty="0"/>
              <a:t>Imagine your finger is a pencil, and make imaginary lines connecting your objects one at a time as you count them.  Show your partner how you counted.  Did they count theirs the same way?</a:t>
            </a:r>
          </a:p>
        </p:txBody>
      </p:sp>
      <p:pic>
        <p:nvPicPr>
          <p:cNvPr id="15" name="Picture 14"/>
          <p:cNvPicPr>
            <a:picLocks noChangeAspect="1"/>
          </p:cNvPicPr>
          <p:nvPr/>
        </p:nvPicPr>
        <p:blipFill>
          <a:blip r:embed="rId3"/>
          <a:stretch>
            <a:fillRect/>
          </a:stretch>
        </p:blipFill>
        <p:spPr>
          <a:xfrm rot="20874483">
            <a:off x="6181797" y="2570887"/>
            <a:ext cx="352425" cy="704850"/>
          </a:xfrm>
          <a:prstGeom prst="rect">
            <a:avLst/>
          </a:prstGeom>
        </p:spPr>
      </p:pic>
      <p:pic>
        <p:nvPicPr>
          <p:cNvPr id="16" name="Picture 15"/>
          <p:cNvPicPr>
            <a:picLocks noChangeAspect="1"/>
          </p:cNvPicPr>
          <p:nvPr/>
        </p:nvPicPr>
        <p:blipFill>
          <a:blip r:embed="rId4"/>
          <a:stretch>
            <a:fillRect/>
          </a:stretch>
        </p:blipFill>
        <p:spPr>
          <a:xfrm rot="1870815">
            <a:off x="3954417" y="2985557"/>
            <a:ext cx="342900" cy="666750"/>
          </a:xfrm>
          <a:prstGeom prst="rect">
            <a:avLst/>
          </a:prstGeom>
        </p:spPr>
      </p:pic>
      <p:pic>
        <p:nvPicPr>
          <p:cNvPr id="17" name="Picture 16"/>
          <p:cNvPicPr>
            <a:picLocks noChangeAspect="1"/>
          </p:cNvPicPr>
          <p:nvPr/>
        </p:nvPicPr>
        <p:blipFill>
          <a:blip r:embed="rId5"/>
          <a:stretch>
            <a:fillRect/>
          </a:stretch>
        </p:blipFill>
        <p:spPr>
          <a:xfrm rot="8539147">
            <a:off x="4938331" y="2271969"/>
            <a:ext cx="361950" cy="695325"/>
          </a:xfrm>
          <a:prstGeom prst="rect">
            <a:avLst/>
          </a:prstGeom>
        </p:spPr>
      </p:pic>
      <p:pic>
        <p:nvPicPr>
          <p:cNvPr id="20" name="Picture 19"/>
          <p:cNvPicPr>
            <a:picLocks noChangeAspect="1"/>
          </p:cNvPicPr>
          <p:nvPr/>
        </p:nvPicPr>
        <p:blipFill>
          <a:blip r:embed="rId6"/>
          <a:stretch>
            <a:fillRect/>
          </a:stretch>
        </p:blipFill>
        <p:spPr>
          <a:xfrm rot="1766627">
            <a:off x="5354693" y="3376978"/>
            <a:ext cx="371475" cy="676275"/>
          </a:xfrm>
          <a:prstGeom prst="rect">
            <a:avLst/>
          </a:prstGeom>
        </p:spPr>
      </p:pic>
      <p:pic>
        <p:nvPicPr>
          <p:cNvPr id="21" name="Picture 20"/>
          <p:cNvPicPr>
            <a:picLocks noChangeAspect="1"/>
          </p:cNvPicPr>
          <p:nvPr/>
        </p:nvPicPr>
        <p:blipFill>
          <a:blip r:embed="rId4"/>
          <a:stretch>
            <a:fillRect/>
          </a:stretch>
        </p:blipFill>
        <p:spPr>
          <a:xfrm rot="1210900">
            <a:off x="4503501" y="4224147"/>
            <a:ext cx="342900" cy="666750"/>
          </a:xfrm>
          <a:prstGeom prst="rect">
            <a:avLst/>
          </a:prstGeom>
        </p:spPr>
      </p:pic>
      <p:pic>
        <p:nvPicPr>
          <p:cNvPr id="22" name="Picture 21"/>
          <p:cNvPicPr>
            <a:picLocks noChangeAspect="1"/>
          </p:cNvPicPr>
          <p:nvPr/>
        </p:nvPicPr>
        <p:blipFill>
          <a:blip r:embed="rId5"/>
          <a:stretch>
            <a:fillRect/>
          </a:stretch>
        </p:blipFill>
        <p:spPr>
          <a:xfrm rot="17062195">
            <a:off x="2878205" y="3491425"/>
            <a:ext cx="361950" cy="695325"/>
          </a:xfrm>
          <a:prstGeom prst="rect">
            <a:avLst/>
          </a:prstGeom>
        </p:spPr>
      </p:pic>
      <p:pic>
        <p:nvPicPr>
          <p:cNvPr id="23" name="Picture 22"/>
          <p:cNvPicPr>
            <a:picLocks noChangeAspect="1"/>
          </p:cNvPicPr>
          <p:nvPr/>
        </p:nvPicPr>
        <p:blipFill>
          <a:blip r:embed="rId6"/>
          <a:stretch>
            <a:fillRect/>
          </a:stretch>
        </p:blipFill>
        <p:spPr>
          <a:xfrm rot="15252732">
            <a:off x="3009155" y="4409421"/>
            <a:ext cx="371475" cy="676275"/>
          </a:xfrm>
          <a:prstGeom prst="rect">
            <a:avLst/>
          </a:prstGeom>
        </p:spPr>
      </p:pic>
      <p:pic>
        <p:nvPicPr>
          <p:cNvPr id="32" name="Picture 31"/>
          <p:cNvPicPr>
            <a:picLocks noChangeAspect="1"/>
          </p:cNvPicPr>
          <p:nvPr/>
        </p:nvPicPr>
        <p:blipFill>
          <a:blip r:embed="rId3"/>
          <a:stretch>
            <a:fillRect/>
          </a:stretch>
        </p:blipFill>
        <p:spPr>
          <a:xfrm rot="2561606">
            <a:off x="2896180" y="2248420"/>
            <a:ext cx="352425" cy="704850"/>
          </a:xfrm>
          <a:prstGeom prst="rect">
            <a:avLst/>
          </a:prstGeom>
        </p:spPr>
      </p:pic>
      <p:pic>
        <p:nvPicPr>
          <p:cNvPr id="33" name="Picture 32"/>
          <p:cNvPicPr>
            <a:picLocks noChangeAspect="1"/>
          </p:cNvPicPr>
          <p:nvPr/>
        </p:nvPicPr>
        <p:blipFill>
          <a:blip r:embed="rId5"/>
          <a:stretch>
            <a:fillRect/>
          </a:stretch>
        </p:blipFill>
        <p:spPr>
          <a:xfrm rot="13636774">
            <a:off x="5672269" y="4406646"/>
            <a:ext cx="361950" cy="695325"/>
          </a:xfrm>
          <a:prstGeom prst="rect">
            <a:avLst/>
          </a:prstGeom>
        </p:spPr>
      </p:pic>
      <p:pic>
        <p:nvPicPr>
          <p:cNvPr id="23554" name="Picture 2" descr="http://www.clker.com/cliparts/Z/6/B/Y/s/N/pointer-finger-h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355893">
            <a:off x="7017433" y="4548610"/>
            <a:ext cx="1274009" cy="1801813"/>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0328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ppt_x"/>
                                          </p:val>
                                        </p:tav>
                                        <p:tav tm="100000">
                                          <p:val>
                                            <p:strVal val="#ppt_x"/>
                                          </p:val>
                                        </p:tav>
                                      </p:tavLst>
                                    </p:anim>
                                    <p:anim calcmode="lin" valueType="num">
                                      <p:cBhvr additive="base">
                                        <p:cTn id="36" dur="500" fill="hold"/>
                                        <p:tgtEl>
                                          <p:spTgt spid="2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ppt_x"/>
                                          </p:val>
                                        </p:tav>
                                        <p:tav tm="100000">
                                          <p:val>
                                            <p:strVal val="#ppt_x"/>
                                          </p:val>
                                        </p:tav>
                                      </p:tavLst>
                                    </p:anim>
                                    <p:anim calcmode="lin" valueType="num">
                                      <p:cBhvr additive="base">
                                        <p:cTn id="4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1464910" y="878691"/>
            <a:ext cx="6214179" cy="1015663"/>
          </a:xfrm>
          <a:prstGeom prst="rect">
            <a:avLst/>
          </a:prstGeom>
          <a:noFill/>
        </p:spPr>
        <p:txBody>
          <a:bodyPr wrap="square" rtlCol="0">
            <a:spAutoFit/>
          </a:bodyPr>
          <a:lstStyle/>
          <a:p>
            <a:pPr algn="ctr"/>
            <a:r>
              <a:rPr lang="en-US" sz="2000" b="1" dirty="0"/>
              <a:t>Now, put your paper plate upside down on your desk.  Arrange your counters around the edge of your paper plate, and carefully lift it off.</a:t>
            </a:r>
          </a:p>
        </p:txBody>
      </p:sp>
      <p:pic>
        <p:nvPicPr>
          <p:cNvPr id="2050" name="Picture 2" descr="http://ecx.images-amazon.com/images/I/41YrqOwIYM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2738390"/>
            <a:ext cx="2903183" cy="290318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p:nvPicPr>
        <p:blipFill>
          <a:blip r:embed="rId4"/>
          <a:stretch>
            <a:fillRect/>
          </a:stretch>
        </p:blipFill>
        <p:spPr>
          <a:xfrm rot="20874483">
            <a:off x="5722315" y="3209913"/>
            <a:ext cx="352425" cy="704850"/>
          </a:xfrm>
          <a:prstGeom prst="rect">
            <a:avLst/>
          </a:prstGeom>
        </p:spPr>
      </p:pic>
      <p:pic>
        <p:nvPicPr>
          <p:cNvPr id="25" name="Picture 24"/>
          <p:cNvPicPr>
            <a:picLocks noChangeAspect="1"/>
          </p:cNvPicPr>
          <p:nvPr/>
        </p:nvPicPr>
        <p:blipFill>
          <a:blip r:embed="rId5"/>
          <a:stretch>
            <a:fillRect/>
          </a:stretch>
        </p:blipFill>
        <p:spPr>
          <a:xfrm rot="13162464">
            <a:off x="3106468" y="2899704"/>
            <a:ext cx="342900" cy="666750"/>
          </a:xfrm>
          <a:prstGeom prst="rect">
            <a:avLst/>
          </a:prstGeom>
        </p:spPr>
      </p:pic>
      <p:pic>
        <p:nvPicPr>
          <p:cNvPr id="26" name="Picture 25"/>
          <p:cNvPicPr>
            <a:picLocks noChangeAspect="1"/>
          </p:cNvPicPr>
          <p:nvPr/>
        </p:nvPicPr>
        <p:blipFill>
          <a:blip r:embed="rId6"/>
          <a:stretch>
            <a:fillRect/>
          </a:stretch>
        </p:blipFill>
        <p:spPr>
          <a:xfrm rot="827480">
            <a:off x="5813271" y="4294207"/>
            <a:ext cx="361950" cy="695325"/>
          </a:xfrm>
          <a:prstGeom prst="rect">
            <a:avLst/>
          </a:prstGeom>
        </p:spPr>
      </p:pic>
      <p:pic>
        <p:nvPicPr>
          <p:cNvPr id="27" name="Picture 26"/>
          <p:cNvPicPr>
            <a:picLocks noChangeAspect="1"/>
          </p:cNvPicPr>
          <p:nvPr/>
        </p:nvPicPr>
        <p:blipFill>
          <a:blip r:embed="rId7"/>
          <a:stretch>
            <a:fillRect/>
          </a:stretch>
        </p:blipFill>
        <p:spPr>
          <a:xfrm rot="5953499">
            <a:off x="4078868" y="5398207"/>
            <a:ext cx="371475" cy="676275"/>
          </a:xfrm>
          <a:prstGeom prst="rect">
            <a:avLst/>
          </a:prstGeom>
        </p:spPr>
      </p:pic>
      <p:pic>
        <p:nvPicPr>
          <p:cNvPr id="28" name="Picture 27"/>
          <p:cNvPicPr>
            <a:picLocks noChangeAspect="1"/>
          </p:cNvPicPr>
          <p:nvPr/>
        </p:nvPicPr>
        <p:blipFill>
          <a:blip r:embed="rId5"/>
          <a:stretch>
            <a:fillRect/>
          </a:stretch>
        </p:blipFill>
        <p:spPr>
          <a:xfrm rot="2917795">
            <a:off x="5240787" y="5105951"/>
            <a:ext cx="342900" cy="666750"/>
          </a:xfrm>
          <a:prstGeom prst="rect">
            <a:avLst/>
          </a:prstGeom>
        </p:spPr>
      </p:pic>
      <p:pic>
        <p:nvPicPr>
          <p:cNvPr id="29" name="Picture 28"/>
          <p:cNvPicPr>
            <a:picLocks noChangeAspect="1"/>
          </p:cNvPicPr>
          <p:nvPr/>
        </p:nvPicPr>
        <p:blipFill>
          <a:blip r:embed="rId6"/>
          <a:stretch>
            <a:fillRect/>
          </a:stretch>
        </p:blipFill>
        <p:spPr>
          <a:xfrm rot="10800000">
            <a:off x="2764450" y="3842231"/>
            <a:ext cx="361950" cy="695325"/>
          </a:xfrm>
          <a:prstGeom prst="rect">
            <a:avLst/>
          </a:prstGeom>
        </p:spPr>
      </p:pic>
      <p:pic>
        <p:nvPicPr>
          <p:cNvPr id="30" name="Picture 29"/>
          <p:cNvPicPr>
            <a:picLocks noChangeAspect="1"/>
          </p:cNvPicPr>
          <p:nvPr/>
        </p:nvPicPr>
        <p:blipFill>
          <a:blip r:embed="rId7"/>
          <a:stretch>
            <a:fillRect/>
          </a:stretch>
        </p:blipFill>
        <p:spPr>
          <a:xfrm rot="17783082">
            <a:off x="5060140" y="2492506"/>
            <a:ext cx="371475" cy="676275"/>
          </a:xfrm>
          <a:prstGeom prst="rect">
            <a:avLst/>
          </a:prstGeom>
        </p:spPr>
      </p:pic>
      <p:pic>
        <p:nvPicPr>
          <p:cNvPr id="31" name="Picture 30"/>
          <p:cNvPicPr>
            <a:picLocks noChangeAspect="1"/>
          </p:cNvPicPr>
          <p:nvPr/>
        </p:nvPicPr>
        <p:blipFill>
          <a:blip r:embed="rId4"/>
          <a:stretch>
            <a:fillRect/>
          </a:stretch>
        </p:blipFill>
        <p:spPr>
          <a:xfrm rot="8544965">
            <a:off x="3112277" y="4814573"/>
            <a:ext cx="352425" cy="704850"/>
          </a:xfrm>
          <a:prstGeom prst="rect">
            <a:avLst/>
          </a:prstGeom>
        </p:spPr>
      </p:pic>
      <p:pic>
        <p:nvPicPr>
          <p:cNvPr id="18" name="Picture 17"/>
          <p:cNvPicPr>
            <a:picLocks noChangeAspect="1"/>
          </p:cNvPicPr>
          <p:nvPr/>
        </p:nvPicPr>
        <p:blipFill>
          <a:blip r:embed="rId6"/>
          <a:stretch>
            <a:fillRect/>
          </a:stretch>
        </p:blipFill>
        <p:spPr>
          <a:xfrm rot="15408652">
            <a:off x="3938833" y="2315637"/>
            <a:ext cx="361950" cy="695325"/>
          </a:xfrm>
          <a:prstGeom prst="rect">
            <a:avLst/>
          </a:prstGeom>
        </p:spPr>
      </p:pic>
      <p:sp>
        <p:nvSpPr>
          <p:cNvPr id="2" name="TextBox 1"/>
          <p:cNvSpPr txBox="1"/>
          <p:nvPr/>
        </p:nvSpPr>
        <p:spPr>
          <a:xfrm>
            <a:off x="6065287" y="2331065"/>
            <a:ext cx="2472343" cy="461665"/>
          </a:xfrm>
          <a:prstGeom prst="rect">
            <a:avLst/>
          </a:prstGeom>
          <a:noFill/>
        </p:spPr>
        <p:txBody>
          <a:bodyPr wrap="none" rtlCol="0">
            <a:spAutoFit/>
          </a:bodyPr>
          <a:lstStyle/>
          <a:p>
            <a:r>
              <a:rPr lang="en-US" sz="2400" b="1" dirty="0">
                <a:solidFill>
                  <a:srgbClr val="CC0066"/>
                </a:solidFill>
              </a:rPr>
              <a:t>What do you see?</a:t>
            </a:r>
          </a:p>
        </p:txBody>
      </p:sp>
      <p:pic>
        <p:nvPicPr>
          <p:cNvPr id="81922" name="Picture 2" descr="http://www.clker.com/cliparts/B/6/A/P/w/D/giraffe-look-up-md.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66" y="4139963"/>
            <a:ext cx="1243634" cy="2359717"/>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09346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050"/>
                                        </p:tgtEl>
                                        <p:attrNameLst>
                                          <p:attrName>ppt_x</p:attrName>
                                        </p:attrNameLst>
                                      </p:cBhvr>
                                      <p:tavLst>
                                        <p:tav tm="0">
                                          <p:val>
                                            <p:strVal val="ppt_x"/>
                                          </p:val>
                                        </p:tav>
                                        <p:tav tm="100000">
                                          <p:val>
                                            <p:strVal val="ppt_x"/>
                                          </p:val>
                                        </p:tav>
                                      </p:tavLst>
                                    </p:anim>
                                    <p:anim calcmode="lin" valueType="num">
                                      <p:cBhvr additive="base">
                                        <p:cTn id="7" dur="500"/>
                                        <p:tgtEl>
                                          <p:spTgt spid="2050"/>
                                        </p:tgtEl>
                                        <p:attrNameLst>
                                          <p:attrName>ppt_y</p:attrName>
                                        </p:attrNameLst>
                                      </p:cBhvr>
                                      <p:tavLst>
                                        <p:tav tm="0">
                                          <p:val>
                                            <p:strVal val="ppt_y"/>
                                          </p:val>
                                        </p:tav>
                                        <p:tav tm="100000">
                                          <p:val>
                                            <p:strVal val="1+ppt_h/2"/>
                                          </p:val>
                                        </p:tav>
                                      </p:tavLst>
                                    </p:anim>
                                    <p:set>
                                      <p:cBhvr>
                                        <p:cTn id="8" dur="1" fill="hold">
                                          <p:stCondLst>
                                            <p:cond delay="499"/>
                                          </p:stCondLst>
                                        </p:cTn>
                                        <p:tgtEl>
                                          <p:spTgt spid="2050"/>
                                        </p:tgtEl>
                                        <p:attrNameLst>
                                          <p:attrName>style.visibility</p:attrName>
                                        </p:attrNameLst>
                                      </p:cBhvr>
                                      <p:to>
                                        <p:strVal val="hidden"/>
                                      </p:to>
                                    </p:set>
                                  </p:childTnLst>
                                </p:cTn>
                              </p:par>
                            </p:childTnLst>
                          </p:cTn>
                        </p:par>
                        <p:par>
                          <p:cTn id="9" fill="hold">
                            <p:stCondLst>
                              <p:cond delay="500"/>
                            </p:stCondLst>
                            <p:childTnLst>
                              <p:par>
                                <p:cTn id="10" presetID="26"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80">
                                          <p:stCondLst>
                                            <p:cond delay="0"/>
                                          </p:stCondLst>
                                        </p:cTn>
                                        <p:tgtEl>
                                          <p:spTgt spid="2"/>
                                        </p:tgtEl>
                                      </p:cBhvr>
                                    </p:animEffect>
                                    <p:anim calcmode="lin" valueType="num">
                                      <p:cBhvr>
                                        <p:cTn id="13"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8" dur="26">
                                          <p:stCondLst>
                                            <p:cond delay="650"/>
                                          </p:stCondLst>
                                        </p:cTn>
                                        <p:tgtEl>
                                          <p:spTgt spid="2"/>
                                        </p:tgtEl>
                                      </p:cBhvr>
                                      <p:to x="100000" y="60000"/>
                                    </p:animScale>
                                    <p:animScale>
                                      <p:cBhvr>
                                        <p:cTn id="19" dur="166" decel="50000">
                                          <p:stCondLst>
                                            <p:cond delay="676"/>
                                          </p:stCondLst>
                                        </p:cTn>
                                        <p:tgtEl>
                                          <p:spTgt spid="2"/>
                                        </p:tgtEl>
                                      </p:cBhvr>
                                      <p:to x="100000" y="100000"/>
                                    </p:animScale>
                                    <p:animScale>
                                      <p:cBhvr>
                                        <p:cTn id="20" dur="26">
                                          <p:stCondLst>
                                            <p:cond delay="1312"/>
                                          </p:stCondLst>
                                        </p:cTn>
                                        <p:tgtEl>
                                          <p:spTgt spid="2"/>
                                        </p:tgtEl>
                                      </p:cBhvr>
                                      <p:to x="100000" y="80000"/>
                                    </p:animScale>
                                    <p:animScale>
                                      <p:cBhvr>
                                        <p:cTn id="21" dur="166" decel="50000">
                                          <p:stCondLst>
                                            <p:cond delay="1338"/>
                                          </p:stCondLst>
                                        </p:cTn>
                                        <p:tgtEl>
                                          <p:spTgt spid="2"/>
                                        </p:tgtEl>
                                      </p:cBhvr>
                                      <p:to x="100000" y="100000"/>
                                    </p:animScale>
                                    <p:animScale>
                                      <p:cBhvr>
                                        <p:cTn id="22" dur="26">
                                          <p:stCondLst>
                                            <p:cond delay="1642"/>
                                          </p:stCondLst>
                                        </p:cTn>
                                        <p:tgtEl>
                                          <p:spTgt spid="2"/>
                                        </p:tgtEl>
                                      </p:cBhvr>
                                      <p:to x="100000" y="90000"/>
                                    </p:animScale>
                                    <p:animScale>
                                      <p:cBhvr>
                                        <p:cTn id="23" dur="166" decel="50000">
                                          <p:stCondLst>
                                            <p:cond delay="1668"/>
                                          </p:stCondLst>
                                        </p:cTn>
                                        <p:tgtEl>
                                          <p:spTgt spid="2"/>
                                        </p:tgtEl>
                                      </p:cBhvr>
                                      <p:to x="100000" y="100000"/>
                                    </p:animScale>
                                    <p:animScale>
                                      <p:cBhvr>
                                        <p:cTn id="24" dur="26">
                                          <p:stCondLst>
                                            <p:cond delay="1808"/>
                                          </p:stCondLst>
                                        </p:cTn>
                                        <p:tgtEl>
                                          <p:spTgt spid="2"/>
                                        </p:tgtEl>
                                      </p:cBhvr>
                                      <p:to x="100000" y="95000"/>
                                    </p:animScale>
                                    <p:animScale>
                                      <p:cBhvr>
                                        <p:cTn id="25"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1464910" y="788282"/>
            <a:ext cx="6214179" cy="707886"/>
          </a:xfrm>
          <a:prstGeom prst="rect">
            <a:avLst/>
          </a:prstGeom>
          <a:noFill/>
        </p:spPr>
        <p:txBody>
          <a:bodyPr wrap="square" rtlCol="0">
            <a:spAutoFit/>
          </a:bodyPr>
          <a:lstStyle/>
          <a:p>
            <a:pPr algn="ctr"/>
            <a:r>
              <a:rPr lang="en-US" sz="2000" b="1" dirty="0"/>
              <a:t>Do you think you need to count them again to know how many counters are on the circle?</a:t>
            </a:r>
          </a:p>
        </p:txBody>
      </p:sp>
      <p:pic>
        <p:nvPicPr>
          <p:cNvPr id="24" name="Picture 23"/>
          <p:cNvPicPr>
            <a:picLocks noChangeAspect="1"/>
          </p:cNvPicPr>
          <p:nvPr/>
        </p:nvPicPr>
        <p:blipFill>
          <a:blip r:embed="rId3"/>
          <a:stretch>
            <a:fillRect/>
          </a:stretch>
        </p:blipFill>
        <p:spPr>
          <a:xfrm rot="20874483">
            <a:off x="5760219" y="2696059"/>
            <a:ext cx="352425" cy="704850"/>
          </a:xfrm>
          <a:prstGeom prst="rect">
            <a:avLst/>
          </a:prstGeom>
        </p:spPr>
      </p:pic>
      <p:pic>
        <p:nvPicPr>
          <p:cNvPr id="25" name="Picture 24"/>
          <p:cNvPicPr>
            <a:picLocks noChangeAspect="1"/>
          </p:cNvPicPr>
          <p:nvPr/>
        </p:nvPicPr>
        <p:blipFill>
          <a:blip r:embed="rId4"/>
          <a:stretch>
            <a:fillRect/>
          </a:stretch>
        </p:blipFill>
        <p:spPr>
          <a:xfrm rot="13162464">
            <a:off x="3144372" y="2385850"/>
            <a:ext cx="342900" cy="666750"/>
          </a:xfrm>
          <a:prstGeom prst="rect">
            <a:avLst/>
          </a:prstGeom>
        </p:spPr>
      </p:pic>
      <p:pic>
        <p:nvPicPr>
          <p:cNvPr id="26" name="Picture 25"/>
          <p:cNvPicPr>
            <a:picLocks noChangeAspect="1"/>
          </p:cNvPicPr>
          <p:nvPr/>
        </p:nvPicPr>
        <p:blipFill>
          <a:blip r:embed="rId5"/>
          <a:stretch>
            <a:fillRect/>
          </a:stretch>
        </p:blipFill>
        <p:spPr>
          <a:xfrm rot="827480">
            <a:off x="5851175" y="3780353"/>
            <a:ext cx="361950" cy="695325"/>
          </a:xfrm>
          <a:prstGeom prst="rect">
            <a:avLst/>
          </a:prstGeom>
        </p:spPr>
      </p:pic>
      <p:pic>
        <p:nvPicPr>
          <p:cNvPr id="27" name="Picture 26"/>
          <p:cNvPicPr>
            <a:picLocks noChangeAspect="1"/>
          </p:cNvPicPr>
          <p:nvPr/>
        </p:nvPicPr>
        <p:blipFill>
          <a:blip r:embed="rId6"/>
          <a:stretch>
            <a:fillRect/>
          </a:stretch>
        </p:blipFill>
        <p:spPr>
          <a:xfrm rot="5953499">
            <a:off x="4116772" y="4884353"/>
            <a:ext cx="371475" cy="676275"/>
          </a:xfrm>
          <a:prstGeom prst="rect">
            <a:avLst/>
          </a:prstGeom>
        </p:spPr>
      </p:pic>
      <p:pic>
        <p:nvPicPr>
          <p:cNvPr id="28" name="Picture 27"/>
          <p:cNvPicPr>
            <a:picLocks noChangeAspect="1"/>
          </p:cNvPicPr>
          <p:nvPr/>
        </p:nvPicPr>
        <p:blipFill>
          <a:blip r:embed="rId4"/>
          <a:stretch>
            <a:fillRect/>
          </a:stretch>
        </p:blipFill>
        <p:spPr>
          <a:xfrm rot="2917795">
            <a:off x="5278691" y="4592097"/>
            <a:ext cx="342900" cy="666750"/>
          </a:xfrm>
          <a:prstGeom prst="rect">
            <a:avLst/>
          </a:prstGeom>
        </p:spPr>
      </p:pic>
      <p:pic>
        <p:nvPicPr>
          <p:cNvPr id="29" name="Picture 28"/>
          <p:cNvPicPr>
            <a:picLocks noChangeAspect="1"/>
          </p:cNvPicPr>
          <p:nvPr/>
        </p:nvPicPr>
        <p:blipFill>
          <a:blip r:embed="rId5"/>
          <a:stretch>
            <a:fillRect/>
          </a:stretch>
        </p:blipFill>
        <p:spPr>
          <a:xfrm rot="10800000">
            <a:off x="2802354" y="3328377"/>
            <a:ext cx="361950" cy="695325"/>
          </a:xfrm>
          <a:prstGeom prst="rect">
            <a:avLst/>
          </a:prstGeom>
        </p:spPr>
      </p:pic>
      <p:pic>
        <p:nvPicPr>
          <p:cNvPr id="30" name="Picture 29"/>
          <p:cNvPicPr>
            <a:picLocks noChangeAspect="1"/>
          </p:cNvPicPr>
          <p:nvPr/>
        </p:nvPicPr>
        <p:blipFill>
          <a:blip r:embed="rId6"/>
          <a:stretch>
            <a:fillRect/>
          </a:stretch>
        </p:blipFill>
        <p:spPr>
          <a:xfrm rot="17783082">
            <a:off x="5098044" y="1978652"/>
            <a:ext cx="371475" cy="676275"/>
          </a:xfrm>
          <a:prstGeom prst="rect">
            <a:avLst/>
          </a:prstGeom>
        </p:spPr>
      </p:pic>
      <p:pic>
        <p:nvPicPr>
          <p:cNvPr id="31" name="Picture 30"/>
          <p:cNvPicPr>
            <a:picLocks noChangeAspect="1"/>
          </p:cNvPicPr>
          <p:nvPr/>
        </p:nvPicPr>
        <p:blipFill>
          <a:blip r:embed="rId3"/>
          <a:stretch>
            <a:fillRect/>
          </a:stretch>
        </p:blipFill>
        <p:spPr>
          <a:xfrm rot="8544965">
            <a:off x="3150181" y="4300719"/>
            <a:ext cx="352425" cy="704850"/>
          </a:xfrm>
          <a:prstGeom prst="rect">
            <a:avLst/>
          </a:prstGeom>
        </p:spPr>
      </p:pic>
      <p:pic>
        <p:nvPicPr>
          <p:cNvPr id="18" name="Picture 17"/>
          <p:cNvPicPr>
            <a:picLocks noChangeAspect="1"/>
          </p:cNvPicPr>
          <p:nvPr/>
        </p:nvPicPr>
        <p:blipFill>
          <a:blip r:embed="rId5"/>
          <a:stretch>
            <a:fillRect/>
          </a:stretch>
        </p:blipFill>
        <p:spPr>
          <a:xfrm rot="15408652">
            <a:off x="3976737" y="1801783"/>
            <a:ext cx="361950" cy="695325"/>
          </a:xfrm>
          <a:prstGeom prst="rect">
            <a:avLst/>
          </a:prstGeom>
        </p:spPr>
      </p:pic>
      <p:sp>
        <p:nvSpPr>
          <p:cNvPr id="2" name="TextBox 1"/>
          <p:cNvSpPr txBox="1"/>
          <p:nvPr/>
        </p:nvSpPr>
        <p:spPr>
          <a:xfrm>
            <a:off x="5974790" y="4984947"/>
            <a:ext cx="2802651" cy="1569660"/>
          </a:xfrm>
          <a:prstGeom prst="rect">
            <a:avLst/>
          </a:prstGeom>
          <a:noFill/>
        </p:spPr>
        <p:txBody>
          <a:bodyPr wrap="square" rtlCol="0">
            <a:spAutoFit/>
          </a:bodyPr>
          <a:lstStyle/>
          <a:p>
            <a:pPr algn="ctr"/>
            <a:r>
              <a:rPr lang="en-US" sz="1600" b="1" dirty="0">
                <a:solidFill>
                  <a:srgbClr val="CC0066"/>
                </a:solidFill>
              </a:rPr>
              <a:t>Let’s count your circle of 9 to test your idea.  Show your friend how you counted.  Did you both count the same way?  How did you make sure you didn’t count one twice?</a:t>
            </a:r>
          </a:p>
        </p:txBody>
      </p:sp>
      <p:pic>
        <p:nvPicPr>
          <p:cNvPr id="3" name="Picture 2"/>
          <p:cNvPicPr>
            <a:picLocks noChangeAspect="1"/>
          </p:cNvPicPr>
          <p:nvPr/>
        </p:nvPicPr>
        <p:blipFill>
          <a:blip r:embed="rId7"/>
          <a:stretch>
            <a:fillRect/>
          </a:stretch>
        </p:blipFill>
        <p:spPr>
          <a:xfrm flipH="1">
            <a:off x="362545" y="4269443"/>
            <a:ext cx="2023283" cy="2289063"/>
          </a:xfrm>
          <a:prstGeom prst="rect">
            <a:avLst/>
          </a:prstGeom>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2875742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1464910" y="801158"/>
            <a:ext cx="6214179" cy="523220"/>
          </a:xfrm>
          <a:prstGeom prst="rect">
            <a:avLst/>
          </a:prstGeom>
          <a:noFill/>
        </p:spPr>
        <p:txBody>
          <a:bodyPr wrap="square" rtlCol="0">
            <a:spAutoFit/>
          </a:bodyPr>
          <a:lstStyle/>
          <a:p>
            <a:pPr algn="ctr"/>
            <a:r>
              <a:rPr lang="en-US" sz="2800" b="1" dirty="0"/>
              <a:t>Put 5 counters back in the bag.</a:t>
            </a:r>
          </a:p>
        </p:txBody>
      </p:sp>
      <p:pic>
        <p:nvPicPr>
          <p:cNvPr id="24" name="Picture 23"/>
          <p:cNvPicPr>
            <a:picLocks noChangeAspect="1"/>
          </p:cNvPicPr>
          <p:nvPr/>
        </p:nvPicPr>
        <p:blipFill>
          <a:blip r:embed="rId3"/>
          <a:stretch>
            <a:fillRect/>
          </a:stretch>
        </p:blipFill>
        <p:spPr>
          <a:xfrm rot="20874483">
            <a:off x="5760219" y="2696059"/>
            <a:ext cx="352425" cy="704850"/>
          </a:xfrm>
          <a:prstGeom prst="rect">
            <a:avLst/>
          </a:prstGeom>
        </p:spPr>
      </p:pic>
      <p:pic>
        <p:nvPicPr>
          <p:cNvPr id="25" name="Picture 24"/>
          <p:cNvPicPr>
            <a:picLocks noChangeAspect="1"/>
          </p:cNvPicPr>
          <p:nvPr/>
        </p:nvPicPr>
        <p:blipFill>
          <a:blip r:embed="rId4"/>
          <a:stretch>
            <a:fillRect/>
          </a:stretch>
        </p:blipFill>
        <p:spPr>
          <a:xfrm rot="13162464">
            <a:off x="3144372" y="2385850"/>
            <a:ext cx="342900" cy="666750"/>
          </a:xfrm>
          <a:prstGeom prst="rect">
            <a:avLst/>
          </a:prstGeom>
        </p:spPr>
      </p:pic>
      <p:pic>
        <p:nvPicPr>
          <p:cNvPr id="26" name="Picture 25"/>
          <p:cNvPicPr>
            <a:picLocks noChangeAspect="1"/>
          </p:cNvPicPr>
          <p:nvPr/>
        </p:nvPicPr>
        <p:blipFill>
          <a:blip r:embed="rId5"/>
          <a:stretch>
            <a:fillRect/>
          </a:stretch>
        </p:blipFill>
        <p:spPr>
          <a:xfrm rot="827480">
            <a:off x="5851175" y="3780353"/>
            <a:ext cx="361950" cy="695325"/>
          </a:xfrm>
          <a:prstGeom prst="rect">
            <a:avLst/>
          </a:prstGeom>
        </p:spPr>
      </p:pic>
      <p:pic>
        <p:nvPicPr>
          <p:cNvPr id="27" name="Picture 26"/>
          <p:cNvPicPr>
            <a:picLocks noChangeAspect="1"/>
          </p:cNvPicPr>
          <p:nvPr/>
        </p:nvPicPr>
        <p:blipFill>
          <a:blip r:embed="rId6"/>
          <a:stretch>
            <a:fillRect/>
          </a:stretch>
        </p:blipFill>
        <p:spPr>
          <a:xfrm rot="5953499">
            <a:off x="4116772" y="4884353"/>
            <a:ext cx="371475" cy="676275"/>
          </a:xfrm>
          <a:prstGeom prst="rect">
            <a:avLst/>
          </a:prstGeom>
        </p:spPr>
      </p:pic>
      <p:pic>
        <p:nvPicPr>
          <p:cNvPr id="28" name="Picture 27"/>
          <p:cNvPicPr>
            <a:picLocks noChangeAspect="1"/>
          </p:cNvPicPr>
          <p:nvPr/>
        </p:nvPicPr>
        <p:blipFill>
          <a:blip r:embed="rId4"/>
          <a:stretch>
            <a:fillRect/>
          </a:stretch>
        </p:blipFill>
        <p:spPr>
          <a:xfrm rot="2917795">
            <a:off x="5278691" y="4592097"/>
            <a:ext cx="342900" cy="666750"/>
          </a:xfrm>
          <a:prstGeom prst="rect">
            <a:avLst/>
          </a:prstGeom>
        </p:spPr>
      </p:pic>
      <p:pic>
        <p:nvPicPr>
          <p:cNvPr id="29" name="Picture 28"/>
          <p:cNvPicPr>
            <a:picLocks noChangeAspect="1"/>
          </p:cNvPicPr>
          <p:nvPr/>
        </p:nvPicPr>
        <p:blipFill>
          <a:blip r:embed="rId5"/>
          <a:stretch>
            <a:fillRect/>
          </a:stretch>
        </p:blipFill>
        <p:spPr>
          <a:xfrm rot="10800000">
            <a:off x="2802354" y="3328377"/>
            <a:ext cx="361950" cy="695325"/>
          </a:xfrm>
          <a:prstGeom prst="rect">
            <a:avLst/>
          </a:prstGeom>
        </p:spPr>
      </p:pic>
      <p:pic>
        <p:nvPicPr>
          <p:cNvPr id="30" name="Picture 29"/>
          <p:cNvPicPr>
            <a:picLocks noChangeAspect="1"/>
          </p:cNvPicPr>
          <p:nvPr/>
        </p:nvPicPr>
        <p:blipFill>
          <a:blip r:embed="rId6"/>
          <a:stretch>
            <a:fillRect/>
          </a:stretch>
        </p:blipFill>
        <p:spPr>
          <a:xfrm rot="17783082">
            <a:off x="5098044" y="1978652"/>
            <a:ext cx="371475" cy="676275"/>
          </a:xfrm>
          <a:prstGeom prst="rect">
            <a:avLst/>
          </a:prstGeom>
        </p:spPr>
      </p:pic>
      <p:pic>
        <p:nvPicPr>
          <p:cNvPr id="31" name="Picture 30"/>
          <p:cNvPicPr>
            <a:picLocks noChangeAspect="1"/>
          </p:cNvPicPr>
          <p:nvPr/>
        </p:nvPicPr>
        <p:blipFill>
          <a:blip r:embed="rId3"/>
          <a:stretch>
            <a:fillRect/>
          </a:stretch>
        </p:blipFill>
        <p:spPr>
          <a:xfrm rot="8544965">
            <a:off x="3150181" y="4300719"/>
            <a:ext cx="352425" cy="704850"/>
          </a:xfrm>
          <a:prstGeom prst="rect">
            <a:avLst/>
          </a:prstGeom>
        </p:spPr>
      </p:pic>
      <p:pic>
        <p:nvPicPr>
          <p:cNvPr id="18" name="Picture 17"/>
          <p:cNvPicPr>
            <a:picLocks noChangeAspect="1"/>
          </p:cNvPicPr>
          <p:nvPr/>
        </p:nvPicPr>
        <p:blipFill>
          <a:blip r:embed="rId5"/>
          <a:stretch>
            <a:fillRect/>
          </a:stretch>
        </p:blipFill>
        <p:spPr>
          <a:xfrm rot="15408652">
            <a:off x="3976737" y="1801783"/>
            <a:ext cx="361950" cy="695325"/>
          </a:xfrm>
          <a:prstGeom prst="rect">
            <a:avLst/>
          </a:prstGeom>
        </p:spPr>
      </p:pic>
      <p:pic>
        <p:nvPicPr>
          <p:cNvPr id="83970" name="Picture 2" descr="http://3.bp.blogspot.com/-0MsBfIjWff4/VYpYXt0AEKI/AAAAAAAAHQg/dTO7OEFk2hk/s1600/Numbers%2BClipart%2B5.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355" y="3806528"/>
            <a:ext cx="2608009" cy="3236950"/>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92502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8"/>
                                        </p:tgtEl>
                                        <p:attrNameLst>
                                          <p:attrName>ppt_x</p:attrName>
                                        </p:attrNameLst>
                                      </p:cBhvr>
                                      <p:tavLst>
                                        <p:tav tm="0">
                                          <p:val>
                                            <p:strVal val="ppt_x"/>
                                          </p:val>
                                        </p:tav>
                                        <p:tav tm="100000">
                                          <p:val>
                                            <p:strVal val="ppt_x"/>
                                          </p:val>
                                        </p:tav>
                                      </p:tavLst>
                                    </p:anim>
                                    <p:anim calcmode="lin" valueType="num">
                                      <p:cBhvr additive="base">
                                        <p:cTn id="7" dur="500"/>
                                        <p:tgtEl>
                                          <p:spTgt spid="18"/>
                                        </p:tgtEl>
                                        <p:attrNameLst>
                                          <p:attrName>ppt_y</p:attrName>
                                        </p:attrNameLst>
                                      </p:cBhvr>
                                      <p:tavLst>
                                        <p:tav tm="0">
                                          <p:val>
                                            <p:strVal val="ppt_y"/>
                                          </p:val>
                                        </p:tav>
                                        <p:tav tm="100000">
                                          <p:val>
                                            <p:strVal val="1+ppt_h/2"/>
                                          </p:val>
                                        </p:tav>
                                      </p:tavLst>
                                    </p:anim>
                                    <p:set>
                                      <p:cBhvr>
                                        <p:cTn id="8" dur="1" fill="hold">
                                          <p:stCondLst>
                                            <p:cond delay="499"/>
                                          </p:stCondLst>
                                        </p:cTn>
                                        <p:tgtEl>
                                          <p:spTgt spid="18"/>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30"/>
                                        </p:tgtEl>
                                        <p:attrNameLst>
                                          <p:attrName>ppt_x</p:attrName>
                                        </p:attrNameLst>
                                      </p:cBhvr>
                                      <p:tavLst>
                                        <p:tav tm="0">
                                          <p:val>
                                            <p:strVal val="ppt_x"/>
                                          </p:val>
                                        </p:tav>
                                        <p:tav tm="100000">
                                          <p:val>
                                            <p:strVal val="ppt_x"/>
                                          </p:val>
                                        </p:tav>
                                      </p:tavLst>
                                    </p:anim>
                                    <p:anim calcmode="lin" valueType="num">
                                      <p:cBhvr additive="base">
                                        <p:cTn id="11" dur="500"/>
                                        <p:tgtEl>
                                          <p:spTgt spid="30"/>
                                        </p:tgtEl>
                                        <p:attrNameLst>
                                          <p:attrName>ppt_y</p:attrName>
                                        </p:attrNameLst>
                                      </p:cBhvr>
                                      <p:tavLst>
                                        <p:tav tm="0">
                                          <p:val>
                                            <p:strVal val="ppt_y"/>
                                          </p:val>
                                        </p:tav>
                                        <p:tav tm="100000">
                                          <p:val>
                                            <p:strVal val="1+ppt_h/2"/>
                                          </p:val>
                                        </p:tav>
                                      </p:tavLst>
                                    </p:anim>
                                    <p:set>
                                      <p:cBhvr>
                                        <p:cTn id="12" dur="1" fill="hold">
                                          <p:stCondLst>
                                            <p:cond delay="499"/>
                                          </p:stCondLst>
                                        </p:cTn>
                                        <p:tgtEl>
                                          <p:spTgt spid="30"/>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24"/>
                                        </p:tgtEl>
                                        <p:attrNameLst>
                                          <p:attrName>ppt_x</p:attrName>
                                        </p:attrNameLst>
                                      </p:cBhvr>
                                      <p:tavLst>
                                        <p:tav tm="0">
                                          <p:val>
                                            <p:strVal val="ppt_x"/>
                                          </p:val>
                                        </p:tav>
                                        <p:tav tm="100000">
                                          <p:val>
                                            <p:strVal val="ppt_x"/>
                                          </p:val>
                                        </p:tav>
                                      </p:tavLst>
                                    </p:anim>
                                    <p:anim calcmode="lin" valueType="num">
                                      <p:cBhvr additive="base">
                                        <p:cTn id="15" dur="500"/>
                                        <p:tgtEl>
                                          <p:spTgt spid="24"/>
                                        </p:tgtEl>
                                        <p:attrNameLst>
                                          <p:attrName>ppt_y</p:attrName>
                                        </p:attrNameLst>
                                      </p:cBhvr>
                                      <p:tavLst>
                                        <p:tav tm="0">
                                          <p:val>
                                            <p:strVal val="ppt_y"/>
                                          </p:val>
                                        </p:tav>
                                        <p:tav tm="100000">
                                          <p:val>
                                            <p:strVal val="1+ppt_h/2"/>
                                          </p:val>
                                        </p:tav>
                                      </p:tavLst>
                                    </p:anim>
                                    <p:set>
                                      <p:cBhvr>
                                        <p:cTn id="16" dur="1" fill="hold">
                                          <p:stCondLst>
                                            <p:cond delay="499"/>
                                          </p:stCondLst>
                                        </p:cTn>
                                        <p:tgtEl>
                                          <p:spTgt spid="24"/>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26"/>
                                        </p:tgtEl>
                                        <p:attrNameLst>
                                          <p:attrName>ppt_x</p:attrName>
                                        </p:attrNameLst>
                                      </p:cBhvr>
                                      <p:tavLst>
                                        <p:tav tm="0">
                                          <p:val>
                                            <p:strVal val="ppt_x"/>
                                          </p:val>
                                        </p:tav>
                                        <p:tav tm="100000">
                                          <p:val>
                                            <p:strVal val="ppt_x"/>
                                          </p:val>
                                        </p:tav>
                                      </p:tavLst>
                                    </p:anim>
                                    <p:anim calcmode="lin" valueType="num">
                                      <p:cBhvr additive="base">
                                        <p:cTn id="19" dur="500"/>
                                        <p:tgtEl>
                                          <p:spTgt spid="26"/>
                                        </p:tgtEl>
                                        <p:attrNameLst>
                                          <p:attrName>ppt_y</p:attrName>
                                        </p:attrNameLst>
                                      </p:cBhvr>
                                      <p:tavLst>
                                        <p:tav tm="0">
                                          <p:val>
                                            <p:strVal val="ppt_y"/>
                                          </p:val>
                                        </p:tav>
                                        <p:tav tm="100000">
                                          <p:val>
                                            <p:strVal val="1+ppt_h/2"/>
                                          </p:val>
                                        </p:tav>
                                      </p:tavLst>
                                    </p:anim>
                                    <p:set>
                                      <p:cBhvr>
                                        <p:cTn id="20" dur="1" fill="hold">
                                          <p:stCondLst>
                                            <p:cond delay="499"/>
                                          </p:stCondLst>
                                        </p:cTn>
                                        <p:tgtEl>
                                          <p:spTgt spid="26"/>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28"/>
                                        </p:tgtEl>
                                        <p:attrNameLst>
                                          <p:attrName>ppt_x</p:attrName>
                                        </p:attrNameLst>
                                      </p:cBhvr>
                                      <p:tavLst>
                                        <p:tav tm="0">
                                          <p:val>
                                            <p:strVal val="ppt_x"/>
                                          </p:val>
                                        </p:tav>
                                        <p:tav tm="100000">
                                          <p:val>
                                            <p:strVal val="ppt_x"/>
                                          </p:val>
                                        </p:tav>
                                      </p:tavLst>
                                    </p:anim>
                                    <p:anim calcmode="lin" valueType="num">
                                      <p:cBhvr additive="base">
                                        <p:cTn id="23" dur="500"/>
                                        <p:tgtEl>
                                          <p:spTgt spid="28"/>
                                        </p:tgtEl>
                                        <p:attrNameLst>
                                          <p:attrName>ppt_y</p:attrName>
                                        </p:attrNameLst>
                                      </p:cBhvr>
                                      <p:tavLst>
                                        <p:tav tm="0">
                                          <p:val>
                                            <p:strVal val="ppt_y"/>
                                          </p:val>
                                        </p:tav>
                                        <p:tav tm="100000">
                                          <p:val>
                                            <p:strVal val="1+ppt_h/2"/>
                                          </p:val>
                                        </p:tav>
                                      </p:tavLst>
                                    </p:anim>
                                    <p:set>
                                      <p:cBhvr>
                                        <p:cTn id="24" dur="1" fill="hold">
                                          <p:stCondLst>
                                            <p:cond delay="4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636071" y="892831"/>
            <a:ext cx="8000127" cy="707886"/>
          </a:xfrm>
          <a:prstGeom prst="rect">
            <a:avLst/>
          </a:prstGeom>
          <a:noFill/>
        </p:spPr>
        <p:txBody>
          <a:bodyPr wrap="square" rtlCol="0">
            <a:spAutoFit/>
          </a:bodyPr>
          <a:lstStyle/>
          <a:p>
            <a:pPr algn="ctr"/>
            <a:r>
              <a:rPr lang="en-US" sz="2000" b="1" dirty="0"/>
              <a:t>Take another cube out of your bag, and put it on your mat.  Put all your cubes in a row across your mat, and count your cubes again.</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3617916" y="2061894"/>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4348401" y="2062807"/>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60542" y="2062641"/>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37167" y="2049187"/>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62480" y="2052987"/>
            <a:ext cx="598745" cy="59874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2113121" y="5435938"/>
            <a:ext cx="4959346" cy="461665"/>
          </a:xfrm>
          <a:prstGeom prst="rect">
            <a:avLst/>
          </a:prstGeom>
          <a:noFill/>
        </p:spPr>
        <p:txBody>
          <a:bodyPr wrap="square" rtlCol="0">
            <a:spAutoFit/>
          </a:bodyPr>
          <a:lstStyle/>
          <a:p>
            <a:pPr algn="ctr"/>
            <a:r>
              <a:rPr lang="en-US" sz="2400" b="1" dirty="0">
                <a:solidFill>
                  <a:srgbClr val="0000FF"/>
                </a:solidFill>
              </a:rPr>
              <a:t>How many cubes do you have?</a:t>
            </a:r>
          </a:p>
        </p:txBody>
      </p:sp>
      <p:sp>
        <p:nvSpPr>
          <p:cNvPr id="14" name="Rectangle 13"/>
          <p:cNvSpPr/>
          <p:nvPr/>
        </p:nvSpPr>
        <p:spPr>
          <a:xfrm>
            <a:off x="2092327" y="1938675"/>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50582518"/>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1464910" y="801158"/>
            <a:ext cx="6214179" cy="523220"/>
          </a:xfrm>
          <a:prstGeom prst="rect">
            <a:avLst/>
          </a:prstGeom>
          <a:noFill/>
        </p:spPr>
        <p:txBody>
          <a:bodyPr wrap="square" rtlCol="0">
            <a:spAutoFit/>
          </a:bodyPr>
          <a:lstStyle/>
          <a:p>
            <a:pPr algn="ctr"/>
            <a:r>
              <a:rPr lang="en-US" sz="2800" b="1" dirty="0"/>
              <a:t>Now, put 4 counters back in the bag.</a:t>
            </a:r>
          </a:p>
        </p:txBody>
      </p:sp>
      <p:pic>
        <p:nvPicPr>
          <p:cNvPr id="25" name="Picture 24"/>
          <p:cNvPicPr>
            <a:picLocks noChangeAspect="1"/>
          </p:cNvPicPr>
          <p:nvPr/>
        </p:nvPicPr>
        <p:blipFill>
          <a:blip r:embed="rId3"/>
          <a:stretch>
            <a:fillRect/>
          </a:stretch>
        </p:blipFill>
        <p:spPr>
          <a:xfrm rot="13162464">
            <a:off x="3144372" y="2385850"/>
            <a:ext cx="342900" cy="666750"/>
          </a:xfrm>
          <a:prstGeom prst="rect">
            <a:avLst/>
          </a:prstGeom>
        </p:spPr>
      </p:pic>
      <p:pic>
        <p:nvPicPr>
          <p:cNvPr id="27" name="Picture 26"/>
          <p:cNvPicPr>
            <a:picLocks noChangeAspect="1"/>
          </p:cNvPicPr>
          <p:nvPr/>
        </p:nvPicPr>
        <p:blipFill>
          <a:blip r:embed="rId4"/>
          <a:stretch>
            <a:fillRect/>
          </a:stretch>
        </p:blipFill>
        <p:spPr>
          <a:xfrm rot="5953499">
            <a:off x="4116772" y="4884353"/>
            <a:ext cx="371475" cy="676275"/>
          </a:xfrm>
          <a:prstGeom prst="rect">
            <a:avLst/>
          </a:prstGeom>
        </p:spPr>
      </p:pic>
      <p:pic>
        <p:nvPicPr>
          <p:cNvPr id="29" name="Picture 28"/>
          <p:cNvPicPr>
            <a:picLocks noChangeAspect="1"/>
          </p:cNvPicPr>
          <p:nvPr/>
        </p:nvPicPr>
        <p:blipFill>
          <a:blip r:embed="rId5"/>
          <a:stretch>
            <a:fillRect/>
          </a:stretch>
        </p:blipFill>
        <p:spPr>
          <a:xfrm rot="10800000">
            <a:off x="2802354" y="3328377"/>
            <a:ext cx="361950" cy="695325"/>
          </a:xfrm>
          <a:prstGeom prst="rect">
            <a:avLst/>
          </a:prstGeom>
        </p:spPr>
      </p:pic>
      <p:pic>
        <p:nvPicPr>
          <p:cNvPr id="31" name="Picture 30"/>
          <p:cNvPicPr>
            <a:picLocks noChangeAspect="1"/>
          </p:cNvPicPr>
          <p:nvPr/>
        </p:nvPicPr>
        <p:blipFill>
          <a:blip r:embed="rId6"/>
          <a:stretch>
            <a:fillRect/>
          </a:stretch>
        </p:blipFill>
        <p:spPr>
          <a:xfrm rot="8544965">
            <a:off x="3150181" y="4300719"/>
            <a:ext cx="352425" cy="704850"/>
          </a:xfrm>
          <a:prstGeom prst="rect">
            <a:avLst/>
          </a:prstGeom>
        </p:spPr>
      </p:pic>
      <p:sp>
        <p:nvSpPr>
          <p:cNvPr id="2" name="TextBox 1"/>
          <p:cNvSpPr txBox="1"/>
          <p:nvPr/>
        </p:nvSpPr>
        <p:spPr>
          <a:xfrm>
            <a:off x="1845123" y="2189821"/>
            <a:ext cx="5453751" cy="830997"/>
          </a:xfrm>
          <a:prstGeom prst="rect">
            <a:avLst/>
          </a:prstGeom>
          <a:noFill/>
        </p:spPr>
        <p:txBody>
          <a:bodyPr wrap="square" rtlCol="0">
            <a:spAutoFit/>
          </a:bodyPr>
          <a:lstStyle/>
          <a:p>
            <a:pPr algn="ctr"/>
            <a:r>
              <a:rPr lang="en-US" sz="2400" b="1" dirty="0">
                <a:solidFill>
                  <a:srgbClr val="CC0066"/>
                </a:solidFill>
              </a:rPr>
              <a:t>How many counters did you put away?  How many do you have left?</a:t>
            </a:r>
          </a:p>
        </p:txBody>
      </p:sp>
      <p:pic>
        <p:nvPicPr>
          <p:cNvPr id="84994" name="Picture 2" descr="http://www.clipartbest.com/cliparts/RcG/y5k/RcGy5kacL.gi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743284" y="4023703"/>
            <a:ext cx="1871610" cy="2505462"/>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8719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5"/>
                                        </p:tgtEl>
                                        <p:attrNameLst>
                                          <p:attrName>ppt_x</p:attrName>
                                        </p:attrNameLst>
                                      </p:cBhvr>
                                      <p:tavLst>
                                        <p:tav tm="0">
                                          <p:val>
                                            <p:strVal val="ppt_x"/>
                                          </p:val>
                                        </p:tav>
                                        <p:tav tm="100000">
                                          <p:val>
                                            <p:strVal val="ppt_x"/>
                                          </p:val>
                                        </p:tav>
                                      </p:tavLst>
                                    </p:anim>
                                    <p:anim calcmode="lin" valueType="num">
                                      <p:cBhvr additive="base">
                                        <p:cTn id="7" dur="500"/>
                                        <p:tgtEl>
                                          <p:spTgt spid="25"/>
                                        </p:tgtEl>
                                        <p:attrNameLst>
                                          <p:attrName>ppt_y</p:attrName>
                                        </p:attrNameLst>
                                      </p:cBhvr>
                                      <p:tavLst>
                                        <p:tav tm="0">
                                          <p:val>
                                            <p:strVal val="ppt_y"/>
                                          </p:val>
                                        </p:tav>
                                        <p:tav tm="100000">
                                          <p:val>
                                            <p:strVal val="1+ppt_h/2"/>
                                          </p:val>
                                        </p:tav>
                                      </p:tavLst>
                                    </p:anim>
                                    <p:set>
                                      <p:cBhvr>
                                        <p:cTn id="8" dur="1" fill="hold">
                                          <p:stCondLst>
                                            <p:cond delay="499"/>
                                          </p:stCondLst>
                                        </p:cTn>
                                        <p:tgtEl>
                                          <p:spTgt spid="25"/>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29"/>
                                        </p:tgtEl>
                                        <p:attrNameLst>
                                          <p:attrName>ppt_x</p:attrName>
                                        </p:attrNameLst>
                                      </p:cBhvr>
                                      <p:tavLst>
                                        <p:tav tm="0">
                                          <p:val>
                                            <p:strVal val="ppt_x"/>
                                          </p:val>
                                        </p:tav>
                                        <p:tav tm="100000">
                                          <p:val>
                                            <p:strVal val="ppt_x"/>
                                          </p:val>
                                        </p:tav>
                                      </p:tavLst>
                                    </p:anim>
                                    <p:anim calcmode="lin" valueType="num">
                                      <p:cBhvr additive="base">
                                        <p:cTn id="11" dur="500"/>
                                        <p:tgtEl>
                                          <p:spTgt spid="29"/>
                                        </p:tgtEl>
                                        <p:attrNameLst>
                                          <p:attrName>ppt_y</p:attrName>
                                        </p:attrNameLst>
                                      </p:cBhvr>
                                      <p:tavLst>
                                        <p:tav tm="0">
                                          <p:val>
                                            <p:strVal val="ppt_y"/>
                                          </p:val>
                                        </p:tav>
                                        <p:tav tm="100000">
                                          <p:val>
                                            <p:strVal val="1+ppt_h/2"/>
                                          </p:val>
                                        </p:tav>
                                      </p:tavLst>
                                    </p:anim>
                                    <p:set>
                                      <p:cBhvr>
                                        <p:cTn id="12" dur="1" fill="hold">
                                          <p:stCondLst>
                                            <p:cond delay="499"/>
                                          </p:stCondLst>
                                        </p:cTn>
                                        <p:tgtEl>
                                          <p:spTgt spid="29"/>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31"/>
                                        </p:tgtEl>
                                        <p:attrNameLst>
                                          <p:attrName>ppt_x</p:attrName>
                                        </p:attrNameLst>
                                      </p:cBhvr>
                                      <p:tavLst>
                                        <p:tav tm="0">
                                          <p:val>
                                            <p:strVal val="ppt_x"/>
                                          </p:val>
                                        </p:tav>
                                        <p:tav tm="100000">
                                          <p:val>
                                            <p:strVal val="ppt_x"/>
                                          </p:val>
                                        </p:tav>
                                      </p:tavLst>
                                    </p:anim>
                                    <p:anim calcmode="lin" valueType="num">
                                      <p:cBhvr additive="base">
                                        <p:cTn id="15" dur="500"/>
                                        <p:tgtEl>
                                          <p:spTgt spid="31"/>
                                        </p:tgtEl>
                                        <p:attrNameLst>
                                          <p:attrName>ppt_y</p:attrName>
                                        </p:attrNameLst>
                                      </p:cBhvr>
                                      <p:tavLst>
                                        <p:tav tm="0">
                                          <p:val>
                                            <p:strVal val="ppt_y"/>
                                          </p:val>
                                        </p:tav>
                                        <p:tav tm="100000">
                                          <p:val>
                                            <p:strVal val="1+ppt_h/2"/>
                                          </p:val>
                                        </p:tav>
                                      </p:tavLst>
                                    </p:anim>
                                    <p:set>
                                      <p:cBhvr>
                                        <p:cTn id="16" dur="1" fill="hold">
                                          <p:stCondLst>
                                            <p:cond delay="499"/>
                                          </p:stCondLst>
                                        </p:cTn>
                                        <p:tgtEl>
                                          <p:spTgt spid="31"/>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27"/>
                                        </p:tgtEl>
                                        <p:attrNameLst>
                                          <p:attrName>ppt_x</p:attrName>
                                        </p:attrNameLst>
                                      </p:cBhvr>
                                      <p:tavLst>
                                        <p:tav tm="0">
                                          <p:val>
                                            <p:strVal val="ppt_x"/>
                                          </p:val>
                                        </p:tav>
                                        <p:tav tm="100000">
                                          <p:val>
                                            <p:strVal val="ppt_x"/>
                                          </p:val>
                                        </p:tav>
                                      </p:tavLst>
                                    </p:anim>
                                    <p:anim calcmode="lin" valueType="num">
                                      <p:cBhvr additive="base">
                                        <p:cTn id="19" dur="500"/>
                                        <p:tgtEl>
                                          <p:spTgt spid="27"/>
                                        </p:tgtEl>
                                        <p:attrNameLst>
                                          <p:attrName>ppt_y</p:attrName>
                                        </p:attrNameLst>
                                      </p:cBhvr>
                                      <p:tavLst>
                                        <p:tav tm="0">
                                          <p:val>
                                            <p:strVal val="ppt_y"/>
                                          </p:val>
                                        </p:tav>
                                        <p:tav tm="100000">
                                          <p:val>
                                            <p:strVal val="1+ppt_h/2"/>
                                          </p:val>
                                        </p:tav>
                                      </p:tavLst>
                                    </p:anim>
                                    <p:set>
                                      <p:cBhvr>
                                        <p:cTn id="20" dur="1" fill="hold">
                                          <p:stCondLst>
                                            <p:cond delay="499"/>
                                          </p:stCondLst>
                                        </p:cTn>
                                        <p:tgtEl>
                                          <p:spTgt spid="27"/>
                                        </p:tgtEl>
                                        <p:attrNameLst>
                                          <p:attrName>style.visibility</p:attrName>
                                        </p:attrNameLst>
                                      </p:cBhvr>
                                      <p:to>
                                        <p:strVal val="hidden"/>
                                      </p:to>
                                    </p:set>
                                  </p:childTnLst>
                                </p:cTn>
                              </p:par>
                            </p:childTnLst>
                          </p:cTn>
                        </p:par>
                        <p:par>
                          <p:cTn id="21" fill="hold">
                            <p:stCondLst>
                              <p:cond delay="500"/>
                            </p:stCondLst>
                            <p:childTnLst>
                              <p:par>
                                <p:cTn id="22" presetID="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24</a:t>
            </a:r>
          </a:p>
        </p:txBody>
      </p:sp>
      <p:sp>
        <p:nvSpPr>
          <p:cNvPr id="39" name="TextBox 38"/>
          <p:cNvSpPr txBox="1"/>
          <p:nvPr/>
        </p:nvSpPr>
        <p:spPr>
          <a:xfrm>
            <a:off x="935788" y="586665"/>
            <a:ext cx="7302240" cy="1200329"/>
          </a:xfrm>
          <a:prstGeom prst="rect">
            <a:avLst/>
          </a:prstGeom>
          <a:noFill/>
        </p:spPr>
        <p:txBody>
          <a:bodyPr wrap="square" rtlCol="0">
            <a:spAutoFit/>
          </a:bodyPr>
          <a:lstStyle/>
          <a:p>
            <a:pPr algn="ctr"/>
            <a:r>
              <a:rPr lang="en-US" sz="2400" b="1" dirty="0"/>
              <a:t>Watch how I write the number 9.  Follow along with your fingers in the air.  “A loop and a line.  That’s the way we make a 9!”</a:t>
            </a:r>
          </a:p>
        </p:txBody>
      </p:sp>
      <p:sp>
        <p:nvSpPr>
          <p:cNvPr id="20" name="TextBox 19"/>
          <p:cNvSpPr txBox="1"/>
          <p:nvPr/>
        </p:nvSpPr>
        <p:spPr>
          <a:xfrm>
            <a:off x="614288" y="5523728"/>
            <a:ext cx="7945240" cy="830997"/>
          </a:xfrm>
          <a:prstGeom prst="rect">
            <a:avLst/>
          </a:prstGeom>
          <a:noFill/>
        </p:spPr>
        <p:txBody>
          <a:bodyPr wrap="square" rtlCol="0">
            <a:spAutoFit/>
          </a:bodyPr>
          <a:lstStyle/>
          <a:p>
            <a:pPr algn="ctr"/>
            <a:r>
              <a:rPr lang="en-US" sz="2400" b="1" dirty="0">
                <a:solidFill>
                  <a:srgbClr val="0000FF"/>
                </a:solidFill>
              </a:rPr>
              <a:t>Practice on your white boards.  When you are ready, you may take out your practice sheet and practice with pencils.</a:t>
            </a:r>
          </a:p>
        </p:txBody>
      </p:sp>
      <p:pic>
        <p:nvPicPr>
          <p:cNvPr id="2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799" y="2113433"/>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s-media-cache-ak0.pinimg.com/736x/04/b3/67/04b36708b5e66f57e64fbe34492a3b1b.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2973095"/>
            <a:ext cx="1681541" cy="240220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1732389"/>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6874" y="190502"/>
            <a:ext cx="8690251" cy="495298"/>
          </a:xfrm>
          <a:prstGeom prst="rect">
            <a:avLst/>
          </a:prstGeom>
        </p:spPr>
      </p:pic>
      <p:pic>
        <p:nvPicPr>
          <p:cNvPr id="2" name="Picture 1"/>
          <p:cNvPicPr>
            <a:picLocks noChangeAspect="1"/>
          </p:cNvPicPr>
          <p:nvPr/>
        </p:nvPicPr>
        <p:blipFill>
          <a:blip r:embed="rId4"/>
          <a:stretch>
            <a:fillRect/>
          </a:stretch>
        </p:blipFill>
        <p:spPr>
          <a:xfrm>
            <a:off x="801686" y="1143000"/>
            <a:ext cx="7540625" cy="4153920"/>
          </a:xfrm>
          <a:prstGeom prst="rect">
            <a:avLst/>
          </a:prstGeom>
        </p:spPr>
      </p:pic>
    </p:spTree>
    <p:extLst>
      <p:ext uri="{BB962C8B-B14F-4D97-AF65-F5344CB8AC3E}">
        <p14:creationId xmlns:p14="http://schemas.microsoft.com/office/powerpoint/2010/main" val="185770801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6874" y="190502"/>
            <a:ext cx="8690251" cy="495298"/>
          </a:xfrm>
          <a:prstGeom prst="rect">
            <a:avLst/>
          </a:prstGeom>
        </p:spPr>
      </p:pic>
      <p:pic>
        <p:nvPicPr>
          <p:cNvPr id="3" name="Picture 2"/>
          <p:cNvPicPr>
            <a:picLocks noChangeAspect="1"/>
          </p:cNvPicPr>
          <p:nvPr/>
        </p:nvPicPr>
        <p:blipFill>
          <a:blip r:embed="rId4"/>
          <a:stretch>
            <a:fillRect/>
          </a:stretch>
        </p:blipFill>
        <p:spPr>
          <a:xfrm>
            <a:off x="810830" y="1143000"/>
            <a:ext cx="7522337" cy="4705754"/>
          </a:xfrm>
          <a:prstGeom prst="rect">
            <a:avLst/>
          </a:prstGeom>
        </p:spPr>
      </p:pic>
    </p:spTree>
    <p:extLst>
      <p:ext uri="{BB962C8B-B14F-4D97-AF65-F5344CB8AC3E}">
        <p14:creationId xmlns:p14="http://schemas.microsoft.com/office/powerpoint/2010/main" val="1624556039"/>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6874" y="190502"/>
            <a:ext cx="8690251" cy="495298"/>
          </a:xfrm>
          <a:prstGeom prst="rect">
            <a:avLst/>
          </a:prstGeom>
        </p:spPr>
      </p:pic>
      <p:pic>
        <p:nvPicPr>
          <p:cNvPr id="2" name="Picture 1"/>
          <p:cNvPicPr>
            <a:picLocks noChangeAspect="1"/>
          </p:cNvPicPr>
          <p:nvPr/>
        </p:nvPicPr>
        <p:blipFill>
          <a:blip r:embed="rId4"/>
          <a:stretch>
            <a:fillRect/>
          </a:stretch>
        </p:blipFill>
        <p:spPr>
          <a:xfrm>
            <a:off x="681329" y="1295400"/>
            <a:ext cx="7781340" cy="4114800"/>
          </a:xfrm>
          <a:prstGeom prst="rect">
            <a:avLst/>
          </a:prstGeom>
        </p:spPr>
      </p:pic>
    </p:spTree>
    <p:extLst>
      <p:ext uri="{BB962C8B-B14F-4D97-AF65-F5344CB8AC3E}">
        <p14:creationId xmlns:p14="http://schemas.microsoft.com/office/powerpoint/2010/main" val="371479397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6874" y="190502"/>
            <a:ext cx="8690251" cy="495298"/>
          </a:xfrm>
          <a:prstGeom prst="rect">
            <a:avLst/>
          </a:prstGeom>
        </p:spPr>
      </p:pic>
      <p:pic>
        <p:nvPicPr>
          <p:cNvPr id="3" name="Picture 2"/>
          <p:cNvPicPr>
            <a:picLocks noChangeAspect="1"/>
          </p:cNvPicPr>
          <p:nvPr/>
        </p:nvPicPr>
        <p:blipFill>
          <a:blip r:embed="rId4"/>
          <a:stretch>
            <a:fillRect/>
          </a:stretch>
        </p:blipFill>
        <p:spPr>
          <a:xfrm>
            <a:off x="990600" y="1295400"/>
            <a:ext cx="7284878" cy="4485449"/>
          </a:xfrm>
          <a:prstGeom prst="rect">
            <a:avLst/>
          </a:prstGeom>
        </p:spPr>
      </p:pic>
    </p:spTree>
    <p:extLst>
      <p:ext uri="{BB962C8B-B14F-4D97-AF65-F5344CB8AC3E}">
        <p14:creationId xmlns:p14="http://schemas.microsoft.com/office/powerpoint/2010/main" val="153453605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1123224" y="1659340"/>
            <a:ext cx="6900863" cy="1816914"/>
          </a:xfrm>
          <a:prstGeom prst="rect">
            <a:avLst/>
          </a:prstGeom>
        </p:spPr>
      </p:pic>
    </p:spTree>
    <p:extLst>
      <p:ext uri="{BB962C8B-B14F-4D97-AF65-F5344CB8AC3E}">
        <p14:creationId xmlns:p14="http://schemas.microsoft.com/office/powerpoint/2010/main" val="2443203973"/>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66582" y="914400"/>
            <a:ext cx="5827402" cy="4955203"/>
          </a:xfrm>
          <a:prstGeom prst="rect">
            <a:avLst/>
          </a:prstGeom>
          <a:noFill/>
        </p:spPr>
        <p:txBody>
          <a:bodyPr wrap="square" rtlCol="0">
            <a:spAutoFit/>
          </a:bodyPr>
          <a:lstStyle/>
          <a:p>
            <a:pPr algn="ctr"/>
            <a:r>
              <a:rPr lang="en-US" sz="4800" b="1" dirty="0">
                <a:latin typeface="Kristen ITC" panose="03050502040202030202" pitchFamily="66" charset="0"/>
              </a:rPr>
              <a:t>Lesson 25</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count 10 objects and match with the numeral 10.  I can write the numeral 10.</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447618526"/>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62710" y="2735641"/>
            <a:ext cx="931665" cy="1862048"/>
          </a:xfrm>
          <a:prstGeom prst="rect">
            <a:avLst/>
          </a:prstGeom>
          <a:noFill/>
        </p:spPr>
        <p:txBody>
          <a:bodyPr wrap="none" rtlCol="0">
            <a:spAutoFit/>
          </a:bodyPr>
          <a:lstStyle/>
          <a:p>
            <a:r>
              <a:rPr lang="en-US" sz="11500" b="1" dirty="0"/>
              <a:t>5</a:t>
            </a:r>
          </a:p>
        </p:txBody>
      </p:sp>
      <p:graphicFrame>
        <p:nvGraphicFramePr>
          <p:cNvPr id="7" name="Table 7">
            <a:extLst>
              <a:ext uri="{FF2B5EF4-FFF2-40B4-BE49-F238E27FC236}">
                <a16:creationId xmlns:a16="http://schemas.microsoft.com/office/drawing/2014/main" id="{F784C44D-CC8B-4E84-AF99-9DBDFA5ECD8F}"/>
              </a:ext>
            </a:extLst>
          </p:cNvPr>
          <p:cNvGraphicFramePr>
            <a:graphicFrameLocks noGrp="1"/>
          </p:cNvGraphicFramePr>
          <p:nvPr>
            <p:extLst>
              <p:ext uri="{D42A27DB-BD31-4B8C-83A1-F6EECF244321}">
                <p14:modId xmlns:p14="http://schemas.microsoft.com/office/powerpoint/2010/main" val="4103228545"/>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1360178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62710" y="2735641"/>
            <a:ext cx="931665" cy="1862048"/>
          </a:xfrm>
          <a:prstGeom prst="rect">
            <a:avLst/>
          </a:prstGeom>
          <a:noFill/>
        </p:spPr>
        <p:txBody>
          <a:bodyPr wrap="none" rtlCol="0">
            <a:spAutoFit/>
          </a:bodyPr>
          <a:lstStyle/>
          <a:p>
            <a:r>
              <a:rPr lang="en-US" sz="11500" b="1" dirty="0"/>
              <a:t>6</a:t>
            </a:r>
          </a:p>
        </p:txBody>
      </p:sp>
      <p:graphicFrame>
        <p:nvGraphicFramePr>
          <p:cNvPr id="7" name="Table 7">
            <a:extLst>
              <a:ext uri="{FF2B5EF4-FFF2-40B4-BE49-F238E27FC236}">
                <a16:creationId xmlns:a16="http://schemas.microsoft.com/office/drawing/2014/main" id="{D1EEC105-A661-484B-994F-99CB643ECAE5}"/>
              </a:ext>
            </a:extLst>
          </p:cNvPr>
          <p:cNvGraphicFramePr>
            <a:graphicFrameLocks noGrp="1"/>
          </p:cNvGraphicFramePr>
          <p:nvPr>
            <p:extLst>
              <p:ext uri="{D42A27DB-BD31-4B8C-83A1-F6EECF244321}">
                <p14:modId xmlns:p14="http://schemas.microsoft.com/office/powerpoint/2010/main" val="1087466914"/>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334299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143000" y="1002619"/>
            <a:ext cx="6863068" cy="584775"/>
          </a:xfrm>
          <a:prstGeom prst="rect">
            <a:avLst/>
          </a:prstGeom>
          <a:noFill/>
        </p:spPr>
        <p:txBody>
          <a:bodyPr wrap="square" rtlCol="0">
            <a:spAutoFit/>
          </a:bodyPr>
          <a:lstStyle/>
          <a:p>
            <a:pPr algn="ctr"/>
            <a:r>
              <a:rPr lang="en-US" sz="3200" b="1" dirty="0"/>
              <a:t>We call this a </a:t>
            </a:r>
            <a:r>
              <a:rPr lang="en-US" sz="3200" b="1" u="sng" dirty="0"/>
              <a:t>5-group</a:t>
            </a:r>
            <a:r>
              <a:rPr lang="en-US" sz="3200" b="1" dirty="0"/>
              <a:t>!</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3584625" y="2150309"/>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4315110" y="2151222"/>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27251" y="2151056"/>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03876" y="2137602"/>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189" y="2141402"/>
            <a:ext cx="598745" cy="59874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4" descr="https://s-media-cache-ak0.pinimg.com/236x/ff/e2/9b/ffe29b604aba687e643e0a74ec0e07d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0246007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62710" y="2735641"/>
            <a:ext cx="931665" cy="1862048"/>
          </a:xfrm>
          <a:prstGeom prst="rect">
            <a:avLst/>
          </a:prstGeom>
          <a:noFill/>
        </p:spPr>
        <p:txBody>
          <a:bodyPr wrap="none" rtlCol="0">
            <a:spAutoFit/>
          </a:bodyPr>
          <a:lstStyle/>
          <a:p>
            <a:r>
              <a:rPr lang="en-US" sz="11500" b="1" dirty="0"/>
              <a:t>7</a:t>
            </a:r>
          </a:p>
        </p:txBody>
      </p:sp>
      <p:graphicFrame>
        <p:nvGraphicFramePr>
          <p:cNvPr id="7" name="Table 7">
            <a:extLst>
              <a:ext uri="{FF2B5EF4-FFF2-40B4-BE49-F238E27FC236}">
                <a16:creationId xmlns:a16="http://schemas.microsoft.com/office/drawing/2014/main" id="{603A76A8-68AF-4FF9-8A4A-A65F039AAEAB}"/>
              </a:ext>
            </a:extLst>
          </p:cNvPr>
          <p:cNvGraphicFramePr>
            <a:graphicFrameLocks noGrp="1"/>
          </p:cNvGraphicFramePr>
          <p:nvPr>
            <p:extLst>
              <p:ext uri="{D42A27DB-BD31-4B8C-83A1-F6EECF244321}">
                <p14:modId xmlns:p14="http://schemas.microsoft.com/office/powerpoint/2010/main" val="569640270"/>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1396053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62710" y="2735641"/>
            <a:ext cx="931665" cy="1862048"/>
          </a:xfrm>
          <a:prstGeom prst="rect">
            <a:avLst/>
          </a:prstGeom>
          <a:noFill/>
        </p:spPr>
        <p:txBody>
          <a:bodyPr wrap="none" rtlCol="0">
            <a:spAutoFit/>
          </a:bodyPr>
          <a:lstStyle/>
          <a:p>
            <a:r>
              <a:rPr lang="en-US" sz="11500" b="1" dirty="0"/>
              <a:t>8</a:t>
            </a:r>
          </a:p>
        </p:txBody>
      </p:sp>
      <p:graphicFrame>
        <p:nvGraphicFramePr>
          <p:cNvPr id="7" name="Table 7">
            <a:extLst>
              <a:ext uri="{FF2B5EF4-FFF2-40B4-BE49-F238E27FC236}">
                <a16:creationId xmlns:a16="http://schemas.microsoft.com/office/drawing/2014/main" id="{18994E94-B916-4DE2-81E6-18F642709035}"/>
              </a:ext>
            </a:extLst>
          </p:cNvPr>
          <p:cNvGraphicFramePr>
            <a:graphicFrameLocks noGrp="1"/>
          </p:cNvGraphicFramePr>
          <p:nvPr>
            <p:extLst>
              <p:ext uri="{D42A27DB-BD31-4B8C-83A1-F6EECF244321}">
                <p14:modId xmlns:p14="http://schemas.microsoft.com/office/powerpoint/2010/main" val="2909083416"/>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1168995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962710" y="2735641"/>
            <a:ext cx="931665" cy="1862048"/>
          </a:xfrm>
          <a:prstGeom prst="rect">
            <a:avLst/>
          </a:prstGeom>
          <a:noFill/>
        </p:spPr>
        <p:txBody>
          <a:bodyPr wrap="none" rtlCol="0">
            <a:spAutoFit/>
          </a:bodyPr>
          <a:lstStyle/>
          <a:p>
            <a:r>
              <a:rPr lang="en-US" sz="11500" b="1" dirty="0"/>
              <a:t>9</a:t>
            </a:r>
          </a:p>
        </p:txBody>
      </p:sp>
      <p:graphicFrame>
        <p:nvGraphicFramePr>
          <p:cNvPr id="7" name="Table 7">
            <a:extLst>
              <a:ext uri="{FF2B5EF4-FFF2-40B4-BE49-F238E27FC236}">
                <a16:creationId xmlns:a16="http://schemas.microsoft.com/office/drawing/2014/main" id="{B665B170-CB83-4B80-A8B7-434E3D9BE000}"/>
              </a:ext>
            </a:extLst>
          </p:cNvPr>
          <p:cNvGraphicFramePr>
            <a:graphicFrameLocks noGrp="1"/>
          </p:cNvGraphicFramePr>
          <p:nvPr>
            <p:extLst>
              <p:ext uri="{D42A27DB-BD31-4B8C-83A1-F6EECF244321}">
                <p14:modId xmlns:p14="http://schemas.microsoft.com/office/powerpoint/2010/main" val="265786748"/>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2839053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566113"/>
            <a:ext cx="7467598" cy="523220"/>
          </a:xfrm>
          <a:prstGeom prst="rect">
            <a:avLst/>
          </a:prstGeom>
          <a:noFill/>
        </p:spPr>
        <p:txBody>
          <a:bodyPr wrap="square" rtlCol="0">
            <a:spAutoFit/>
          </a:bodyPr>
          <a:lstStyle/>
          <a:p>
            <a:pPr algn="ctr"/>
            <a:r>
              <a:rPr lang="en-US" sz="2800" b="1" dirty="0"/>
              <a:t>Five Shortcut</a:t>
            </a:r>
            <a:endParaRPr lang="en-US" sz="8000" b="1" dirty="0"/>
          </a:p>
        </p:txBody>
      </p:sp>
      <p:sp>
        <p:nvSpPr>
          <p:cNvPr id="14" name="TextBox 13"/>
          <p:cNvSpPr txBox="1"/>
          <p:nvPr/>
        </p:nvSpPr>
        <p:spPr>
          <a:xfrm>
            <a:off x="1073421" y="1076081"/>
            <a:ext cx="6997160" cy="1015663"/>
          </a:xfrm>
          <a:prstGeom prst="rect">
            <a:avLst/>
          </a:prstGeom>
          <a:noFill/>
        </p:spPr>
        <p:txBody>
          <a:bodyPr wrap="square" rtlCol="0">
            <a:spAutoFit/>
          </a:bodyPr>
          <a:lstStyle/>
          <a:p>
            <a:pPr algn="ctr"/>
            <a:r>
              <a:rPr lang="en-US" sz="2000" b="1" dirty="0">
                <a:solidFill>
                  <a:srgbClr val="0070C0"/>
                </a:solidFill>
              </a:rPr>
              <a:t>I’m going to say a number, and I want you to draw that many dots.  Remember to start at the top, filling in the rows from left to right, the same way we see on our 5-group cards!  Ready?</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p:cNvPicPr>
            <a:picLocks noChangeAspect="1"/>
          </p:cNvPicPr>
          <p:nvPr/>
        </p:nvPicPr>
        <p:blipFill>
          <a:blip r:embed="rId4"/>
          <a:stretch>
            <a:fillRect/>
          </a:stretch>
        </p:blipFill>
        <p:spPr>
          <a:xfrm>
            <a:off x="246330" y="3566426"/>
            <a:ext cx="3639870" cy="2904352"/>
          </a:xfrm>
          <a:prstGeom prst="rect">
            <a:avLst/>
          </a:prstGeom>
        </p:spPr>
      </p:pic>
      <p:pic>
        <p:nvPicPr>
          <p:cNvPr id="38914" name="Picture 2" descr="http://www.clker.com/cliparts/M/Q/9/g/O/Z/speech-bubble-m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443" y="2402938"/>
            <a:ext cx="3886200" cy="338099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589210" y="2735641"/>
            <a:ext cx="1678665" cy="1862048"/>
          </a:xfrm>
          <a:prstGeom prst="rect">
            <a:avLst/>
          </a:prstGeom>
          <a:noFill/>
        </p:spPr>
        <p:txBody>
          <a:bodyPr wrap="none" rtlCol="0">
            <a:spAutoFit/>
          </a:bodyPr>
          <a:lstStyle/>
          <a:p>
            <a:pPr algn="ctr"/>
            <a:r>
              <a:rPr lang="en-US" sz="11500" b="1" dirty="0"/>
              <a:t>10</a:t>
            </a:r>
          </a:p>
        </p:txBody>
      </p:sp>
      <p:graphicFrame>
        <p:nvGraphicFramePr>
          <p:cNvPr id="7" name="Table 7">
            <a:extLst>
              <a:ext uri="{FF2B5EF4-FFF2-40B4-BE49-F238E27FC236}">
                <a16:creationId xmlns:a16="http://schemas.microsoft.com/office/drawing/2014/main" id="{6AAAEAD0-4B73-4CE9-9040-63603892211D}"/>
              </a:ext>
            </a:extLst>
          </p:cNvPr>
          <p:cNvGraphicFramePr>
            <a:graphicFrameLocks noGrp="1"/>
          </p:cNvGraphicFramePr>
          <p:nvPr>
            <p:extLst>
              <p:ext uri="{D42A27DB-BD31-4B8C-83A1-F6EECF244321}">
                <p14:modId xmlns:p14="http://schemas.microsoft.com/office/powerpoint/2010/main" val="1981893808"/>
              </p:ext>
            </p:extLst>
          </p:nvPr>
        </p:nvGraphicFramePr>
        <p:xfrm>
          <a:off x="3023713" y="4908980"/>
          <a:ext cx="5120640" cy="1494617"/>
        </p:xfrm>
        <a:graphic>
          <a:graphicData uri="http://schemas.openxmlformats.org/drawingml/2006/table">
            <a:tbl>
              <a:tblPr firstRow="1" bandRow="1">
                <a:tableStyleId>{5C22544A-7EE6-4342-B048-85BDC9FD1C3A}</a:tableStyleId>
              </a:tblPr>
              <a:tblGrid>
                <a:gridCol w="1024128">
                  <a:extLst>
                    <a:ext uri="{9D8B030D-6E8A-4147-A177-3AD203B41FA5}">
                      <a16:colId xmlns:a16="http://schemas.microsoft.com/office/drawing/2014/main" val="2858170892"/>
                    </a:ext>
                  </a:extLst>
                </a:gridCol>
                <a:gridCol w="1024128">
                  <a:extLst>
                    <a:ext uri="{9D8B030D-6E8A-4147-A177-3AD203B41FA5}">
                      <a16:colId xmlns:a16="http://schemas.microsoft.com/office/drawing/2014/main" val="1760102388"/>
                    </a:ext>
                  </a:extLst>
                </a:gridCol>
                <a:gridCol w="1024128">
                  <a:extLst>
                    <a:ext uri="{9D8B030D-6E8A-4147-A177-3AD203B41FA5}">
                      <a16:colId xmlns:a16="http://schemas.microsoft.com/office/drawing/2014/main" val="1804965968"/>
                    </a:ext>
                  </a:extLst>
                </a:gridCol>
                <a:gridCol w="1024128">
                  <a:extLst>
                    <a:ext uri="{9D8B030D-6E8A-4147-A177-3AD203B41FA5}">
                      <a16:colId xmlns:a16="http://schemas.microsoft.com/office/drawing/2014/main" val="386378629"/>
                    </a:ext>
                  </a:extLst>
                </a:gridCol>
                <a:gridCol w="1024128">
                  <a:extLst>
                    <a:ext uri="{9D8B030D-6E8A-4147-A177-3AD203B41FA5}">
                      <a16:colId xmlns:a16="http://schemas.microsoft.com/office/drawing/2014/main" val="4200307023"/>
                    </a:ext>
                  </a:extLst>
                </a:gridCol>
              </a:tblGrid>
              <a:tr h="741932">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4043974131"/>
                  </a:ext>
                </a:extLst>
              </a:tr>
              <a:tr h="752685">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780423656"/>
                  </a:ext>
                </a:extLst>
              </a:tr>
            </a:tbl>
          </a:graphicData>
        </a:graphic>
      </p:graphicFrame>
    </p:spTree>
    <p:extLst>
      <p:ext uri="{BB962C8B-B14F-4D97-AF65-F5344CB8AC3E}">
        <p14:creationId xmlns:p14="http://schemas.microsoft.com/office/powerpoint/2010/main" val="4055267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8914"/>
                                        </p:tgtEl>
                                        <p:attrNameLst>
                                          <p:attrName>style.visibility</p:attrName>
                                        </p:attrNameLst>
                                      </p:cBhvr>
                                      <p:to>
                                        <p:strVal val="visible"/>
                                      </p:to>
                                    </p:set>
                                    <p:anim calcmode="lin" valueType="num">
                                      <p:cBhvr>
                                        <p:cTn id="12" dur="500" fill="hold"/>
                                        <p:tgtEl>
                                          <p:spTgt spid="38914"/>
                                        </p:tgtEl>
                                        <p:attrNameLst>
                                          <p:attrName>ppt_w</p:attrName>
                                        </p:attrNameLst>
                                      </p:cBhvr>
                                      <p:tavLst>
                                        <p:tav tm="0">
                                          <p:val>
                                            <p:fltVal val="0"/>
                                          </p:val>
                                        </p:tav>
                                        <p:tav tm="100000">
                                          <p:val>
                                            <p:strVal val="#ppt_w"/>
                                          </p:val>
                                        </p:tav>
                                      </p:tavLst>
                                    </p:anim>
                                    <p:anim calcmode="lin" valueType="num">
                                      <p:cBhvr>
                                        <p:cTn id="13" dur="500" fill="hold"/>
                                        <p:tgtEl>
                                          <p:spTgt spid="38914"/>
                                        </p:tgtEl>
                                        <p:attrNameLst>
                                          <p:attrName>ppt_h</p:attrName>
                                        </p:attrNameLst>
                                      </p:cBhvr>
                                      <p:tavLst>
                                        <p:tav tm="0">
                                          <p:val>
                                            <p:fltVal val="0"/>
                                          </p:val>
                                        </p:tav>
                                        <p:tav tm="100000">
                                          <p:val>
                                            <p:strVal val="#ppt_h"/>
                                          </p:val>
                                        </p:tav>
                                      </p:tavLst>
                                    </p:anim>
                                    <p:animEffect transition="in" filter="fade">
                                      <p:cBhvr>
                                        <p:cTn id="14"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30089" y="670681"/>
            <a:ext cx="7467598" cy="523220"/>
          </a:xfrm>
          <a:prstGeom prst="rect">
            <a:avLst/>
          </a:prstGeom>
          <a:noFill/>
        </p:spPr>
        <p:txBody>
          <a:bodyPr wrap="square" rtlCol="0">
            <a:spAutoFit/>
          </a:bodyPr>
          <a:lstStyle/>
          <a:p>
            <a:pPr algn="ctr"/>
            <a:r>
              <a:rPr lang="en-US" sz="2800" b="1" dirty="0"/>
              <a:t>Happy Counting Within 10</a:t>
            </a:r>
            <a:endParaRPr lang="en-US" sz="8000" b="1" dirty="0"/>
          </a:p>
        </p:txBody>
      </p:sp>
      <p:sp>
        <p:nvSpPr>
          <p:cNvPr id="14" name="TextBox 13"/>
          <p:cNvSpPr txBox="1"/>
          <p:nvPr/>
        </p:nvSpPr>
        <p:spPr>
          <a:xfrm>
            <a:off x="789718" y="1240661"/>
            <a:ext cx="7564566" cy="1200329"/>
          </a:xfrm>
          <a:prstGeom prst="rect">
            <a:avLst/>
          </a:prstGeom>
          <a:noFill/>
        </p:spPr>
        <p:txBody>
          <a:bodyPr wrap="square" rtlCol="0">
            <a:spAutoFit/>
          </a:bodyPr>
          <a:lstStyle/>
          <a:p>
            <a:pPr algn="ctr"/>
            <a:r>
              <a:rPr lang="en-US" b="1" dirty="0">
                <a:solidFill>
                  <a:srgbClr val="C00000"/>
                </a:solidFill>
              </a:rPr>
              <a:t>Let’s play Happy Counting!  When I hold my hand like this (point two fingers up), I want you to count up.  If I put my hand like this (point two fingers down), I want you to count down.  If I do this (close fist), that means stop, but try hard to remember the last number you said.  Ready?  </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2" name="Picture 2" descr="https://clipartoons.com/wp-content/uploads/2016/01/happy-school-children-clipart-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05743" y="3324601"/>
            <a:ext cx="4932515" cy="32777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247871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88366" y="1124214"/>
            <a:ext cx="7571724" cy="1477328"/>
          </a:xfrm>
          <a:prstGeom prst="rect">
            <a:avLst/>
          </a:prstGeom>
          <a:noFill/>
        </p:spPr>
        <p:txBody>
          <a:bodyPr wrap="square" rtlCol="0">
            <a:spAutoFit/>
          </a:bodyPr>
          <a:lstStyle/>
          <a:p>
            <a:pPr algn="ctr"/>
            <a:r>
              <a:rPr lang="en-US" b="1" dirty="0">
                <a:solidFill>
                  <a:srgbClr val="07A16E"/>
                </a:solidFill>
              </a:rPr>
              <a:t>Now, we’ll play a fast counting game!  Each person says the next 3 numbers.  So, if I say 1, 2, 3, what would the next person say?  And the next person?  The next person after that will only say 10.  Can you guess what you have to do if you say 10?  By the end of the game, everyone will be standing.  After you say 10, the next person starts over with 1, 2, 3.  Here we go!</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25</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1, 2, 3, Stand on 10</a:t>
            </a:r>
            <a:endParaRPr lang="en-US" sz="8000" b="1" dirty="0"/>
          </a:p>
        </p:txBody>
      </p:sp>
      <p:pic>
        <p:nvPicPr>
          <p:cNvPr id="8" name="Picture 7"/>
          <p:cNvPicPr>
            <a:picLocks noChangeAspect="1"/>
          </p:cNvPicPr>
          <p:nvPr/>
        </p:nvPicPr>
        <p:blipFill>
          <a:blip r:embed="rId4"/>
          <a:stretch>
            <a:fillRect/>
          </a:stretch>
        </p:blipFill>
        <p:spPr>
          <a:xfrm>
            <a:off x="6419201" y="3412436"/>
            <a:ext cx="1457325" cy="1600200"/>
          </a:xfrm>
          <a:prstGeom prst="rect">
            <a:avLst/>
          </a:prstGeom>
        </p:spPr>
      </p:pic>
      <p:cxnSp>
        <p:nvCxnSpPr>
          <p:cNvPr id="10" name="Straight Connector 9"/>
          <p:cNvCxnSpPr/>
          <p:nvPr/>
        </p:nvCxnSpPr>
        <p:spPr>
          <a:xfrm>
            <a:off x="7147863" y="4876800"/>
            <a:ext cx="0" cy="12954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6388" name="Picture 4" descr="http://www.gnurf.net/v3/wp-content/uploads/2009/04/041-vintage-racer-300x130.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4300" y="4381869"/>
            <a:ext cx="4419369" cy="1915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662964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http://images.clipartpanda.com/smiley-face-clip-art-emotions-Smiley-Face-Outlin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0400" y="4707835"/>
            <a:ext cx="1662837" cy="1662837"/>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http://images.clipartpanda.com/smiley-face-clip-art-emotions-Smiley-Face-Outlin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375" y="4648200"/>
            <a:ext cx="1662837" cy="1662837"/>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25</a:t>
            </a:r>
          </a:p>
        </p:txBody>
      </p:sp>
      <p:sp>
        <p:nvSpPr>
          <p:cNvPr id="16" name="TextBox 15"/>
          <p:cNvSpPr txBox="1"/>
          <p:nvPr/>
        </p:nvSpPr>
        <p:spPr>
          <a:xfrm>
            <a:off x="752032" y="1043250"/>
            <a:ext cx="7553348" cy="1785104"/>
          </a:xfrm>
          <a:prstGeom prst="rect">
            <a:avLst/>
          </a:prstGeom>
          <a:noFill/>
        </p:spPr>
        <p:txBody>
          <a:bodyPr wrap="square" rtlCol="0">
            <a:spAutoFit/>
          </a:bodyPr>
          <a:lstStyle/>
          <a:p>
            <a:pPr algn="ctr"/>
            <a:r>
              <a:rPr lang="en-US" sz="2200" b="1" dirty="0"/>
              <a:t>Make a group of 9 smiley faces.  Write the number 9.  Count the smiley faces by connecting them with lines.  Make sure you don’t count any of them twice!  Compare your picture with that of a friend.  Discuss what would happen if you had another smiley face in your picture.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89938124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840705" y="2300458"/>
            <a:ext cx="5596613" cy="3237257"/>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2060968" y="1123981"/>
            <a:ext cx="5156088" cy="830997"/>
          </a:xfrm>
          <a:prstGeom prst="rect">
            <a:avLst/>
          </a:prstGeom>
          <a:noFill/>
        </p:spPr>
        <p:txBody>
          <a:bodyPr wrap="square" rtlCol="0">
            <a:spAutoFit/>
          </a:bodyPr>
          <a:lstStyle/>
          <a:p>
            <a:pPr algn="ctr"/>
            <a:r>
              <a:rPr lang="en-US" sz="2400" b="1" dirty="0"/>
              <a:t>Count 5 beans from your bag, and put them on the 5-group mat.</a:t>
            </a:r>
          </a:p>
        </p:txBody>
      </p:sp>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0394" y="29771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1256" y="296408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0716" y="29574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67008" y="2978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24115" y="29265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content.mycutegraphics.com/graphics/turtle/turtle-going-to-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912" y="3810000"/>
            <a:ext cx="2152635" cy="2697538"/>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9957293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840705" y="2300458"/>
            <a:ext cx="5596613" cy="3237257"/>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626665" y="1044646"/>
            <a:ext cx="6016232" cy="830997"/>
          </a:xfrm>
          <a:prstGeom prst="rect">
            <a:avLst/>
          </a:prstGeom>
          <a:noFill/>
        </p:spPr>
        <p:txBody>
          <a:bodyPr wrap="square" rtlCol="0">
            <a:spAutoFit/>
          </a:bodyPr>
          <a:lstStyle/>
          <a:p>
            <a:pPr algn="ctr"/>
            <a:r>
              <a:rPr lang="en-US" sz="2400" b="1" dirty="0"/>
              <a:t>Count out 4 more beans, and put them on the mat.  How many beans do you have?</a:t>
            </a:r>
          </a:p>
        </p:txBody>
      </p:sp>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0394" y="29771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1256" y="296408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0716" y="29574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67008" y="2978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24115" y="29265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78291"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2652"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9793"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3344"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8674" name="Picture 2" descr="http://content.mycutegraphics.com/graphics/turtle/turtle-going-to-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912" y="3810000"/>
            <a:ext cx="2152635" cy="2697538"/>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01352876"/>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840705" y="2300458"/>
            <a:ext cx="5596613" cy="3237257"/>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626665" y="1044646"/>
            <a:ext cx="6016232" cy="830997"/>
          </a:xfrm>
          <a:prstGeom prst="rect">
            <a:avLst/>
          </a:prstGeom>
          <a:noFill/>
        </p:spPr>
        <p:txBody>
          <a:bodyPr wrap="square" rtlCol="0">
            <a:spAutoFit/>
          </a:bodyPr>
          <a:lstStyle/>
          <a:p>
            <a:pPr algn="ctr"/>
            <a:r>
              <a:rPr lang="en-US" sz="2400" b="1" dirty="0"/>
              <a:t>Should we fill up our mats?  How many more beans will we need?</a:t>
            </a:r>
          </a:p>
        </p:txBody>
      </p:sp>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0394" y="29771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1256" y="296408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0716" y="29574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67008" y="2978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24115" y="29265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78291"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2652"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9793"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3344"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26895" y="446814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content.mycutegraphics.com/graphics/turtle/turtle-going-to-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912" y="3810000"/>
            <a:ext cx="2152635" cy="2697538"/>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49472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825923" y="730424"/>
            <a:ext cx="5492153" cy="830997"/>
          </a:xfrm>
          <a:prstGeom prst="rect">
            <a:avLst/>
          </a:prstGeom>
          <a:noFill/>
        </p:spPr>
        <p:txBody>
          <a:bodyPr wrap="square" rtlCol="0">
            <a:spAutoFit/>
          </a:bodyPr>
          <a:lstStyle/>
          <a:p>
            <a:pPr algn="ctr"/>
            <a:r>
              <a:rPr lang="en-US" sz="2400" b="1" dirty="0"/>
              <a:t>Use the edge of your mat to help you put your cubes in a column.</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2142458" y="2564372"/>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2142458" y="3135925"/>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55787" y="4305256"/>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42458" y="2000002"/>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5787" y="3696847"/>
            <a:ext cx="598745" cy="59874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2092326" y="5409115"/>
            <a:ext cx="4959346" cy="461665"/>
          </a:xfrm>
          <a:prstGeom prst="rect">
            <a:avLst/>
          </a:prstGeom>
          <a:noFill/>
        </p:spPr>
        <p:txBody>
          <a:bodyPr wrap="square" rtlCol="0">
            <a:spAutoFit/>
          </a:bodyPr>
          <a:lstStyle/>
          <a:p>
            <a:pPr algn="ctr"/>
            <a:r>
              <a:rPr lang="en-US" sz="2400" b="1" dirty="0">
                <a:solidFill>
                  <a:srgbClr val="0000FF"/>
                </a:solidFill>
              </a:rPr>
              <a:t>How many cubes do you have?</a:t>
            </a:r>
          </a:p>
        </p:txBody>
      </p:sp>
      <p:sp>
        <p:nvSpPr>
          <p:cNvPr id="16" name="Rectangle 15"/>
          <p:cNvSpPr/>
          <p:nvPr/>
        </p:nvSpPr>
        <p:spPr>
          <a:xfrm>
            <a:off x="2092326" y="188506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74320201"/>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840705" y="2300458"/>
            <a:ext cx="5596613" cy="3237257"/>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626665" y="1044646"/>
            <a:ext cx="6016232" cy="830997"/>
          </a:xfrm>
          <a:prstGeom prst="rect">
            <a:avLst/>
          </a:prstGeom>
          <a:noFill/>
        </p:spPr>
        <p:txBody>
          <a:bodyPr wrap="square" rtlCol="0">
            <a:spAutoFit/>
          </a:bodyPr>
          <a:lstStyle/>
          <a:p>
            <a:pPr algn="ctr"/>
            <a:r>
              <a:rPr lang="en-US" sz="2400" b="1" dirty="0"/>
              <a:t>Now, we have 1 more than 9 beans.  Let’s count our beans!</a:t>
            </a:r>
          </a:p>
        </p:txBody>
      </p:sp>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0394" y="29771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1256" y="296408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0716" y="29574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67008" y="2978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24115" y="29265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78291"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2652"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9793"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3344"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26895" y="446814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content.mycutegraphics.com/graphics/turtle/turtle-going-to-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912" y="3810000"/>
            <a:ext cx="2152635" cy="2697538"/>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034106436"/>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840705" y="2300458"/>
            <a:ext cx="5596613" cy="3237257"/>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626665" y="1044646"/>
            <a:ext cx="6016232" cy="830997"/>
          </a:xfrm>
          <a:prstGeom prst="rect">
            <a:avLst/>
          </a:prstGeom>
          <a:noFill/>
        </p:spPr>
        <p:txBody>
          <a:bodyPr wrap="square" rtlCol="0">
            <a:spAutoFit/>
          </a:bodyPr>
          <a:lstStyle/>
          <a:p>
            <a:pPr algn="ctr"/>
            <a:r>
              <a:rPr lang="en-US" sz="2400" b="1" dirty="0"/>
              <a:t>What do you notice about your mats?</a:t>
            </a:r>
          </a:p>
          <a:p>
            <a:pPr algn="ctr"/>
            <a:r>
              <a:rPr lang="en-US" sz="2400" b="1" dirty="0"/>
              <a:t>Ten is the same as 5 and 5.</a:t>
            </a:r>
          </a:p>
        </p:txBody>
      </p:sp>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0394" y="29771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1256" y="296408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0716" y="29574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67008" y="2978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24115" y="29265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78291"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2652"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9793"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3344" y="44615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26895" y="4468140"/>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p:cNvSpPr txBox="1"/>
          <p:nvPr/>
        </p:nvSpPr>
        <p:spPr>
          <a:xfrm>
            <a:off x="1653880" y="5580970"/>
            <a:ext cx="6016232" cy="646331"/>
          </a:xfrm>
          <a:prstGeom prst="rect">
            <a:avLst/>
          </a:prstGeom>
          <a:noFill/>
        </p:spPr>
        <p:txBody>
          <a:bodyPr wrap="square" rtlCol="0">
            <a:spAutoFit/>
          </a:bodyPr>
          <a:lstStyle/>
          <a:p>
            <a:pPr algn="ctr"/>
            <a:r>
              <a:rPr lang="en-US" b="1" dirty="0">
                <a:solidFill>
                  <a:srgbClr val="FF0000"/>
                </a:solidFill>
              </a:rPr>
              <a:t>Trade each bean in your first row for a red linking cube.  </a:t>
            </a:r>
            <a:r>
              <a:rPr lang="en-US" b="1" dirty="0">
                <a:solidFill>
                  <a:srgbClr val="0000FF"/>
                </a:solidFill>
              </a:rPr>
              <a:t>Trade each bean in your second row for a blue linking cube.</a:t>
            </a:r>
          </a:p>
        </p:txBody>
      </p:sp>
      <p:pic>
        <p:nvPicPr>
          <p:cNvPr id="25" name="Picture 2" descr="http://www.cliparthut.com/clip-arts/189/unifix-cube-clip-art-189416.png"/>
          <p:cNvPicPr>
            <a:picLocks noChangeAspect="1" noChangeArrowheads="1"/>
          </p:cNvPicPr>
          <p:nvPr/>
        </p:nvPicPr>
        <p:blipFill>
          <a:blip r:embed="rId5" cstate="print"/>
          <a:srcRect/>
          <a:stretch>
            <a:fillRect/>
          </a:stretch>
        </p:blipFill>
        <p:spPr bwMode="auto">
          <a:xfrm>
            <a:off x="5914756" y="4365872"/>
            <a:ext cx="586021" cy="586021"/>
          </a:xfrm>
          <a:prstGeom prst="rect">
            <a:avLst/>
          </a:prstGeom>
          <a:noFill/>
        </p:spPr>
      </p:pic>
      <p:pic>
        <p:nvPicPr>
          <p:cNvPr id="26"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11578" y="286254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06675" y="2875592"/>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52427" y="2875593"/>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46410" y="2882953"/>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14424" y="2872487"/>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www.cliparthut.com/clip-arts/189/unifix-cube-clip-art-189416.png"/>
          <p:cNvPicPr>
            <a:picLocks noChangeAspect="1" noChangeArrowheads="1"/>
          </p:cNvPicPr>
          <p:nvPr/>
        </p:nvPicPr>
        <p:blipFill>
          <a:blip r:embed="rId5" cstate="print"/>
          <a:srcRect/>
          <a:stretch>
            <a:fillRect/>
          </a:stretch>
        </p:blipFill>
        <p:spPr bwMode="auto">
          <a:xfrm>
            <a:off x="5124575" y="4365873"/>
            <a:ext cx="586021" cy="586021"/>
          </a:xfrm>
          <a:prstGeom prst="rect">
            <a:avLst/>
          </a:prstGeom>
          <a:noFill/>
        </p:spPr>
      </p:pic>
      <p:pic>
        <p:nvPicPr>
          <p:cNvPr id="32" name="Picture 2" descr="http://www.cliparthut.com/clip-arts/189/unifix-cube-clip-art-189416.png"/>
          <p:cNvPicPr>
            <a:picLocks noChangeAspect="1" noChangeArrowheads="1"/>
          </p:cNvPicPr>
          <p:nvPr/>
        </p:nvPicPr>
        <p:blipFill>
          <a:blip r:embed="rId5" cstate="print"/>
          <a:srcRect/>
          <a:stretch>
            <a:fillRect/>
          </a:stretch>
        </p:blipFill>
        <p:spPr bwMode="auto">
          <a:xfrm>
            <a:off x="4350963" y="4365873"/>
            <a:ext cx="586021" cy="586021"/>
          </a:xfrm>
          <a:prstGeom prst="rect">
            <a:avLst/>
          </a:prstGeom>
          <a:noFill/>
        </p:spPr>
      </p:pic>
      <p:pic>
        <p:nvPicPr>
          <p:cNvPr id="33" name="Picture 2" descr="http://www.cliparthut.com/clip-arts/189/unifix-cube-clip-art-189416.png"/>
          <p:cNvPicPr>
            <a:picLocks noChangeAspect="1" noChangeArrowheads="1"/>
          </p:cNvPicPr>
          <p:nvPr/>
        </p:nvPicPr>
        <p:blipFill>
          <a:blip r:embed="rId5" cstate="print"/>
          <a:srcRect/>
          <a:stretch>
            <a:fillRect/>
          </a:stretch>
        </p:blipFill>
        <p:spPr bwMode="auto">
          <a:xfrm>
            <a:off x="3577351" y="4358617"/>
            <a:ext cx="586021" cy="586021"/>
          </a:xfrm>
          <a:prstGeom prst="rect">
            <a:avLst/>
          </a:prstGeom>
          <a:noFill/>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a:off x="2812665" y="4359247"/>
            <a:ext cx="586021" cy="586021"/>
          </a:xfrm>
          <a:prstGeom prst="rect">
            <a:avLst/>
          </a:prstGeom>
          <a:noFill/>
        </p:spPr>
      </p:pic>
      <p:sp>
        <p:nvSpPr>
          <p:cNvPr id="2" name="TextBox 1"/>
          <p:cNvSpPr txBox="1"/>
          <p:nvPr/>
        </p:nvSpPr>
        <p:spPr>
          <a:xfrm rot="21144192">
            <a:off x="422986" y="1771932"/>
            <a:ext cx="1361173" cy="707886"/>
          </a:xfrm>
          <a:prstGeom prst="rect">
            <a:avLst/>
          </a:prstGeom>
          <a:noFill/>
        </p:spPr>
        <p:txBody>
          <a:bodyPr wrap="square" rtlCol="0">
            <a:spAutoFit/>
          </a:bodyPr>
          <a:lstStyle/>
          <a:p>
            <a:pPr algn="ctr"/>
            <a:r>
              <a:rPr lang="en-US" sz="2000" b="1" dirty="0">
                <a:solidFill>
                  <a:srgbClr val="009900"/>
                </a:solidFill>
              </a:rPr>
              <a:t>What do you see?</a:t>
            </a:r>
          </a:p>
        </p:txBody>
      </p:sp>
      <p:sp>
        <p:nvSpPr>
          <p:cNvPr id="35" name="Rectangle 3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035959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6"/>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20"/>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2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1"/>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8"/>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24"/>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nodeType="clickEffect">
                                  <p:stCondLst>
                                    <p:cond delay="0"/>
                                  </p:stCondLst>
                                  <p:childTnLst>
                                    <p:set>
                                      <p:cBhvr>
                                        <p:cTn id="40" dur="1" fill="hold">
                                          <p:stCondLst>
                                            <p:cond delay="0"/>
                                          </p:stCondLst>
                                        </p:cTn>
                                        <p:tgtEl>
                                          <p:spTgt spid="13"/>
                                        </p:tgtEl>
                                        <p:attrNameLst>
                                          <p:attrName>style.visibility</p:attrName>
                                        </p:attrNameLst>
                                      </p:cBhvr>
                                      <p:to>
                                        <p:strVal val="hidden"/>
                                      </p:to>
                                    </p:set>
                                  </p:childTnLst>
                                </p:cTn>
                              </p:par>
                            </p:childTnLst>
                          </p:cTn>
                        </p:par>
                        <p:par>
                          <p:cTn id="41" fill="hold">
                            <p:stCondLst>
                              <p:cond delay="0"/>
                            </p:stCondLst>
                            <p:childTnLst>
                              <p:par>
                                <p:cTn id="42" presetID="1" presetClass="entr" presetSubtype="0" fill="hold" nodeType="afterEffect">
                                  <p:stCondLst>
                                    <p:cond delay="0"/>
                                  </p:stCondLst>
                                  <p:childTnLst>
                                    <p:set>
                                      <p:cBhvr>
                                        <p:cTn id="43" dur="1" fill="hold">
                                          <p:stCondLst>
                                            <p:cond delay="0"/>
                                          </p:stCondLst>
                                        </p:cTn>
                                        <p:tgtEl>
                                          <p:spTgt spid="34"/>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xit" presetSubtype="0" fill="hold" nodeType="clickEffect">
                                  <p:stCondLst>
                                    <p:cond delay="0"/>
                                  </p:stCondLst>
                                  <p:childTnLst>
                                    <p:set>
                                      <p:cBhvr>
                                        <p:cTn id="47" dur="1" fill="hold">
                                          <p:stCondLst>
                                            <p:cond delay="0"/>
                                          </p:stCondLst>
                                        </p:cTn>
                                        <p:tgtEl>
                                          <p:spTgt spid="14"/>
                                        </p:tgtEl>
                                        <p:attrNameLst>
                                          <p:attrName>style.visibility</p:attrName>
                                        </p:attrNameLst>
                                      </p:cBhvr>
                                      <p:to>
                                        <p:strVal val="hidden"/>
                                      </p:to>
                                    </p:set>
                                  </p:childTnLst>
                                </p:cTn>
                              </p:par>
                            </p:childTnLst>
                          </p:cTn>
                        </p:par>
                        <p:par>
                          <p:cTn id="48" fill="hold">
                            <p:stCondLst>
                              <p:cond delay="0"/>
                            </p:stCondLst>
                            <p:childTnLst>
                              <p:par>
                                <p:cTn id="49" presetID="1" presetClass="entr" presetSubtype="0" fill="hold" nodeType="afterEffect">
                                  <p:stCondLst>
                                    <p:cond delay="0"/>
                                  </p:stCondLst>
                                  <p:childTnLst>
                                    <p:set>
                                      <p:cBhvr>
                                        <p:cTn id="50" dur="1" fill="hold">
                                          <p:stCondLst>
                                            <p:cond delay="0"/>
                                          </p:stCondLst>
                                        </p:cTn>
                                        <p:tgtEl>
                                          <p:spTgt spid="3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15"/>
                                        </p:tgtEl>
                                        <p:attrNameLst>
                                          <p:attrName>style.visibility</p:attrName>
                                        </p:attrNameLst>
                                      </p:cBhvr>
                                      <p:to>
                                        <p:strVal val="hidden"/>
                                      </p:to>
                                    </p:set>
                                  </p:childTnLst>
                                </p:cTn>
                              </p:par>
                            </p:childTnLst>
                          </p:cTn>
                        </p:par>
                        <p:par>
                          <p:cTn id="55" fill="hold">
                            <p:stCondLst>
                              <p:cond delay="0"/>
                            </p:stCondLst>
                            <p:childTnLst>
                              <p:par>
                                <p:cTn id="56" presetID="1" presetClass="entr" presetSubtype="0" fill="hold" nodeType="afterEffect">
                                  <p:stCondLst>
                                    <p:cond delay="0"/>
                                  </p:stCondLst>
                                  <p:childTnLst>
                                    <p:set>
                                      <p:cBhvr>
                                        <p:cTn id="57" dur="1" fill="hold">
                                          <p:stCondLst>
                                            <p:cond delay="0"/>
                                          </p:stCondLst>
                                        </p:cTn>
                                        <p:tgtEl>
                                          <p:spTgt spid="32"/>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xit" presetSubtype="0" fill="hold" nodeType="clickEffect">
                                  <p:stCondLst>
                                    <p:cond delay="0"/>
                                  </p:stCondLst>
                                  <p:childTnLst>
                                    <p:set>
                                      <p:cBhvr>
                                        <p:cTn id="61" dur="1" fill="hold">
                                          <p:stCondLst>
                                            <p:cond delay="0"/>
                                          </p:stCondLst>
                                        </p:cTn>
                                        <p:tgtEl>
                                          <p:spTgt spid="16"/>
                                        </p:tgtEl>
                                        <p:attrNameLst>
                                          <p:attrName>style.visibility</p:attrName>
                                        </p:attrNameLst>
                                      </p:cBhvr>
                                      <p:to>
                                        <p:strVal val="hidden"/>
                                      </p:to>
                                    </p:set>
                                  </p:childTnLst>
                                </p:cTn>
                              </p:par>
                            </p:childTnLst>
                          </p:cTn>
                        </p:par>
                        <p:par>
                          <p:cTn id="62" fill="hold">
                            <p:stCondLst>
                              <p:cond delay="0"/>
                            </p:stCondLst>
                            <p:childTnLst>
                              <p:par>
                                <p:cTn id="63" presetID="1" presetClass="entr" presetSubtype="0" fill="hold" nodeType="after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nodeType="click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par>
                          <p:cTn id="69" fill="hold">
                            <p:stCondLst>
                              <p:cond delay="0"/>
                            </p:stCondLst>
                            <p:childTnLst>
                              <p:par>
                                <p:cTn id="70" presetID="1" presetClass="entr" presetSubtype="0" fill="hold" nodeType="afterEffect">
                                  <p:stCondLst>
                                    <p:cond delay="0"/>
                                  </p:stCondLst>
                                  <p:childTnLst>
                                    <p:set>
                                      <p:cBhvr>
                                        <p:cTn id="71" dur="1" fill="hold">
                                          <p:stCondLst>
                                            <p:cond delay="0"/>
                                          </p:stCondLst>
                                        </p:cTn>
                                        <p:tgtEl>
                                          <p:spTgt spid="25"/>
                                        </p:tgtEl>
                                        <p:attrNameLst>
                                          <p:attrName>style.visibility</p:attrName>
                                        </p:attrNameLst>
                                      </p:cBhvr>
                                      <p:to>
                                        <p:strVal val="visible"/>
                                      </p:to>
                                    </p:set>
                                  </p:childTnLst>
                                </p:cTn>
                              </p:par>
                            </p:childTnLst>
                          </p:cTn>
                        </p:par>
                        <p:par>
                          <p:cTn id="72" fill="hold">
                            <p:stCondLst>
                              <p:cond delay="0"/>
                            </p:stCondLst>
                            <p:childTnLst>
                              <p:par>
                                <p:cTn id="73" presetID="26" presetClass="entr" presetSubtype="0" fill="hold" grpId="0" nodeType="afterEffect">
                                  <p:stCondLst>
                                    <p:cond delay="0"/>
                                  </p:stCondLst>
                                  <p:childTnLst>
                                    <p:set>
                                      <p:cBhvr>
                                        <p:cTn id="74" dur="1" fill="hold">
                                          <p:stCondLst>
                                            <p:cond delay="0"/>
                                          </p:stCondLst>
                                        </p:cTn>
                                        <p:tgtEl>
                                          <p:spTgt spid="2"/>
                                        </p:tgtEl>
                                        <p:attrNameLst>
                                          <p:attrName>style.visibility</p:attrName>
                                        </p:attrNameLst>
                                      </p:cBhvr>
                                      <p:to>
                                        <p:strVal val="visible"/>
                                      </p:to>
                                    </p:set>
                                    <p:animEffect transition="in" filter="wipe(down)">
                                      <p:cBhvr>
                                        <p:cTn id="75" dur="580">
                                          <p:stCondLst>
                                            <p:cond delay="0"/>
                                          </p:stCondLst>
                                        </p:cTn>
                                        <p:tgtEl>
                                          <p:spTgt spid="2"/>
                                        </p:tgtEl>
                                      </p:cBhvr>
                                    </p:animEffect>
                                    <p:anim calcmode="lin" valueType="num">
                                      <p:cBhvr>
                                        <p:cTn id="76"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77"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78"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79"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80"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81" dur="26">
                                          <p:stCondLst>
                                            <p:cond delay="650"/>
                                          </p:stCondLst>
                                        </p:cTn>
                                        <p:tgtEl>
                                          <p:spTgt spid="2"/>
                                        </p:tgtEl>
                                      </p:cBhvr>
                                      <p:to x="100000" y="60000"/>
                                    </p:animScale>
                                    <p:animScale>
                                      <p:cBhvr>
                                        <p:cTn id="82" dur="166" decel="50000">
                                          <p:stCondLst>
                                            <p:cond delay="676"/>
                                          </p:stCondLst>
                                        </p:cTn>
                                        <p:tgtEl>
                                          <p:spTgt spid="2"/>
                                        </p:tgtEl>
                                      </p:cBhvr>
                                      <p:to x="100000" y="100000"/>
                                    </p:animScale>
                                    <p:animScale>
                                      <p:cBhvr>
                                        <p:cTn id="83" dur="26">
                                          <p:stCondLst>
                                            <p:cond delay="1312"/>
                                          </p:stCondLst>
                                        </p:cTn>
                                        <p:tgtEl>
                                          <p:spTgt spid="2"/>
                                        </p:tgtEl>
                                      </p:cBhvr>
                                      <p:to x="100000" y="80000"/>
                                    </p:animScale>
                                    <p:animScale>
                                      <p:cBhvr>
                                        <p:cTn id="84" dur="166" decel="50000">
                                          <p:stCondLst>
                                            <p:cond delay="1338"/>
                                          </p:stCondLst>
                                        </p:cTn>
                                        <p:tgtEl>
                                          <p:spTgt spid="2"/>
                                        </p:tgtEl>
                                      </p:cBhvr>
                                      <p:to x="100000" y="100000"/>
                                    </p:animScale>
                                    <p:animScale>
                                      <p:cBhvr>
                                        <p:cTn id="85" dur="26">
                                          <p:stCondLst>
                                            <p:cond delay="1642"/>
                                          </p:stCondLst>
                                        </p:cTn>
                                        <p:tgtEl>
                                          <p:spTgt spid="2"/>
                                        </p:tgtEl>
                                      </p:cBhvr>
                                      <p:to x="100000" y="90000"/>
                                    </p:animScale>
                                    <p:animScale>
                                      <p:cBhvr>
                                        <p:cTn id="86" dur="166" decel="50000">
                                          <p:stCondLst>
                                            <p:cond delay="1668"/>
                                          </p:stCondLst>
                                        </p:cTn>
                                        <p:tgtEl>
                                          <p:spTgt spid="2"/>
                                        </p:tgtEl>
                                      </p:cBhvr>
                                      <p:to x="100000" y="100000"/>
                                    </p:animScale>
                                    <p:animScale>
                                      <p:cBhvr>
                                        <p:cTn id="87" dur="26">
                                          <p:stCondLst>
                                            <p:cond delay="1808"/>
                                          </p:stCondLst>
                                        </p:cTn>
                                        <p:tgtEl>
                                          <p:spTgt spid="2"/>
                                        </p:tgtEl>
                                      </p:cBhvr>
                                      <p:to x="100000" y="95000"/>
                                    </p:animScale>
                                    <p:animScale>
                                      <p:cBhvr>
                                        <p:cTn id="88"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170028" y="1015830"/>
            <a:ext cx="6983935" cy="830997"/>
          </a:xfrm>
          <a:prstGeom prst="rect">
            <a:avLst/>
          </a:prstGeom>
          <a:noFill/>
        </p:spPr>
        <p:txBody>
          <a:bodyPr wrap="square" rtlCol="0">
            <a:spAutoFit/>
          </a:bodyPr>
          <a:lstStyle/>
          <a:p>
            <a:pPr algn="ctr"/>
            <a:r>
              <a:rPr lang="en-US" sz="2400" b="1" dirty="0"/>
              <a:t>Let’s make towers!  Put your red cubes together in a tower and your blue cubes in another tower.</a:t>
            </a:r>
          </a:p>
        </p:txBody>
      </p:sp>
      <p:sp>
        <p:nvSpPr>
          <p:cNvPr id="23" name="TextBox 22"/>
          <p:cNvSpPr txBox="1"/>
          <p:nvPr/>
        </p:nvSpPr>
        <p:spPr>
          <a:xfrm rot="398755">
            <a:off x="5821607" y="2647531"/>
            <a:ext cx="2868506" cy="707886"/>
          </a:xfrm>
          <a:prstGeom prst="rect">
            <a:avLst/>
          </a:prstGeom>
          <a:noFill/>
        </p:spPr>
        <p:txBody>
          <a:bodyPr wrap="square" rtlCol="0">
            <a:spAutoFit/>
          </a:bodyPr>
          <a:lstStyle/>
          <a:p>
            <a:pPr algn="ctr"/>
            <a:r>
              <a:rPr lang="en-US" sz="2000" b="1" dirty="0">
                <a:solidFill>
                  <a:srgbClr val="FF0000"/>
                </a:solidFill>
              </a:rPr>
              <a:t>How many cubes are in each tower?</a:t>
            </a:r>
            <a:endParaRPr lang="en-US" sz="2000" b="1" dirty="0">
              <a:solidFill>
                <a:srgbClr val="0000FF"/>
              </a:solidFill>
            </a:endParaRPr>
          </a:p>
        </p:txBody>
      </p:sp>
      <p:pic>
        <p:nvPicPr>
          <p:cNvPr id="30"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200" y="4136916"/>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a:off x="4953000" y="4136916"/>
            <a:ext cx="586021" cy="586021"/>
          </a:xfrm>
          <a:prstGeom prst="rect">
            <a:avLst/>
          </a:prstGeom>
          <a:noFill/>
        </p:spPr>
      </p:pic>
      <p:pic>
        <p:nvPicPr>
          <p:cNvPr id="2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199" y="3765831"/>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198" y="337604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196" y="2995614"/>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197" y="2614055"/>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a:off x="4934107" y="3742843"/>
            <a:ext cx="586021" cy="586021"/>
          </a:xfrm>
          <a:prstGeom prst="rect">
            <a:avLst/>
          </a:prstGeom>
          <a:noFill/>
        </p:spPr>
      </p:pic>
      <p:pic>
        <p:nvPicPr>
          <p:cNvPr id="31" name="Picture 2" descr="http://www.cliparthut.com/clip-arts/189/unifix-cube-clip-art-189416.png"/>
          <p:cNvPicPr>
            <a:picLocks noChangeAspect="1" noChangeArrowheads="1"/>
          </p:cNvPicPr>
          <p:nvPr/>
        </p:nvPicPr>
        <p:blipFill>
          <a:blip r:embed="rId4" cstate="print"/>
          <a:srcRect/>
          <a:stretch>
            <a:fillRect/>
          </a:stretch>
        </p:blipFill>
        <p:spPr bwMode="auto">
          <a:xfrm>
            <a:off x="4934107" y="3353858"/>
            <a:ext cx="586021" cy="586021"/>
          </a:xfrm>
          <a:prstGeom prst="rect">
            <a:avLst/>
          </a:prstGeom>
          <a:noFill/>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a:off x="4934103" y="2971533"/>
            <a:ext cx="586021" cy="586021"/>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a:off x="4927473" y="2612591"/>
            <a:ext cx="586021" cy="586021"/>
          </a:xfrm>
          <a:prstGeom prst="rect">
            <a:avLst/>
          </a:prstGeom>
          <a:noFill/>
        </p:spPr>
      </p:pic>
      <p:pic>
        <p:nvPicPr>
          <p:cNvPr id="3" name="Picture 2"/>
          <p:cNvPicPr>
            <a:picLocks noChangeAspect="1"/>
          </p:cNvPicPr>
          <p:nvPr/>
        </p:nvPicPr>
        <p:blipFill>
          <a:blip r:embed="rId5"/>
          <a:stretch>
            <a:fillRect/>
          </a:stretch>
        </p:blipFill>
        <p:spPr>
          <a:xfrm>
            <a:off x="6777607" y="5218043"/>
            <a:ext cx="1950956" cy="1293569"/>
          </a:xfrm>
          <a:prstGeom prst="rect">
            <a:avLst/>
          </a:prstGeom>
        </p:spPr>
      </p:pic>
      <p:pic>
        <p:nvPicPr>
          <p:cNvPr id="20" name="Picture 19"/>
          <p:cNvPicPr>
            <a:picLocks noChangeAspect="1"/>
          </p:cNvPicPr>
          <p:nvPr/>
        </p:nvPicPr>
        <p:blipFill>
          <a:blip r:embed="rId5"/>
          <a:stretch>
            <a:fillRect/>
          </a:stretch>
        </p:blipFill>
        <p:spPr>
          <a:xfrm>
            <a:off x="307975" y="5218043"/>
            <a:ext cx="1950956" cy="1293569"/>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278379431"/>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170028" y="1015830"/>
            <a:ext cx="6983935" cy="461665"/>
          </a:xfrm>
          <a:prstGeom prst="rect">
            <a:avLst/>
          </a:prstGeom>
          <a:noFill/>
        </p:spPr>
        <p:txBody>
          <a:bodyPr wrap="square" rtlCol="0">
            <a:spAutoFit/>
          </a:bodyPr>
          <a:lstStyle/>
          <a:p>
            <a:pPr algn="ctr"/>
            <a:r>
              <a:rPr lang="en-US" sz="2400" b="1" dirty="0"/>
              <a:t>Put your towers together to make a taller one!</a:t>
            </a:r>
          </a:p>
        </p:txBody>
      </p:sp>
      <p:sp>
        <p:nvSpPr>
          <p:cNvPr id="23" name="TextBox 22"/>
          <p:cNvSpPr txBox="1"/>
          <p:nvPr/>
        </p:nvSpPr>
        <p:spPr>
          <a:xfrm rot="21013641">
            <a:off x="585243" y="2543083"/>
            <a:ext cx="3328646" cy="830997"/>
          </a:xfrm>
          <a:prstGeom prst="rect">
            <a:avLst/>
          </a:prstGeom>
          <a:noFill/>
        </p:spPr>
        <p:txBody>
          <a:bodyPr wrap="square" rtlCol="0">
            <a:spAutoFit/>
          </a:bodyPr>
          <a:lstStyle/>
          <a:p>
            <a:pPr algn="ctr"/>
            <a:r>
              <a:rPr lang="en-US" sz="2400" b="1" dirty="0">
                <a:solidFill>
                  <a:srgbClr val="FF0000"/>
                </a:solidFill>
              </a:rPr>
              <a:t>Count your cubes.  How many are there?</a:t>
            </a:r>
            <a:endParaRPr lang="en-US" sz="2400" b="1" dirty="0">
              <a:solidFill>
                <a:srgbClr val="0000FF"/>
              </a:solidFill>
            </a:endParaRPr>
          </a:p>
        </p:txBody>
      </p:sp>
      <p:pic>
        <p:nvPicPr>
          <p:cNvPr id="30"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718" y="5580970"/>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717" y="5209885"/>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716" y="4820102"/>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714" y="443966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715" y="405810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a:off x="4319250" y="3661404"/>
            <a:ext cx="586021" cy="586021"/>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a:off x="4300357" y="3267331"/>
            <a:ext cx="586021" cy="586021"/>
          </a:xfrm>
          <a:prstGeom prst="rect">
            <a:avLst/>
          </a:prstGeom>
          <a:noFill/>
        </p:spPr>
      </p:pic>
      <p:pic>
        <p:nvPicPr>
          <p:cNvPr id="31" name="Picture 2" descr="http://www.cliparthut.com/clip-arts/189/unifix-cube-clip-art-189416.png"/>
          <p:cNvPicPr>
            <a:picLocks noChangeAspect="1" noChangeArrowheads="1"/>
          </p:cNvPicPr>
          <p:nvPr/>
        </p:nvPicPr>
        <p:blipFill>
          <a:blip r:embed="rId4" cstate="print"/>
          <a:srcRect/>
          <a:stretch>
            <a:fillRect/>
          </a:stretch>
        </p:blipFill>
        <p:spPr bwMode="auto">
          <a:xfrm>
            <a:off x="4300357" y="2878346"/>
            <a:ext cx="586021" cy="586021"/>
          </a:xfrm>
          <a:prstGeom prst="rect">
            <a:avLst/>
          </a:prstGeom>
          <a:noFill/>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a:off x="4300353" y="2496021"/>
            <a:ext cx="586021" cy="586021"/>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a:off x="4293723" y="2137079"/>
            <a:ext cx="586021" cy="586021"/>
          </a:xfrm>
          <a:prstGeom prst="rect">
            <a:avLst/>
          </a:prstGeom>
          <a:noFill/>
        </p:spPr>
      </p:pic>
      <p:pic>
        <p:nvPicPr>
          <p:cNvPr id="18" name="Picture 17"/>
          <p:cNvPicPr>
            <a:picLocks noChangeAspect="1"/>
          </p:cNvPicPr>
          <p:nvPr/>
        </p:nvPicPr>
        <p:blipFill>
          <a:blip r:embed="rId5"/>
          <a:stretch>
            <a:fillRect/>
          </a:stretch>
        </p:blipFill>
        <p:spPr>
          <a:xfrm>
            <a:off x="6777607" y="5218043"/>
            <a:ext cx="1950956" cy="1293569"/>
          </a:xfrm>
          <a:prstGeom prst="rect">
            <a:avLst/>
          </a:prstGeom>
        </p:spPr>
      </p:pic>
      <p:pic>
        <p:nvPicPr>
          <p:cNvPr id="20" name="Picture 19"/>
          <p:cNvPicPr>
            <a:picLocks noChangeAspect="1"/>
          </p:cNvPicPr>
          <p:nvPr/>
        </p:nvPicPr>
        <p:blipFill>
          <a:blip r:embed="rId5"/>
          <a:stretch>
            <a:fillRect/>
          </a:stretch>
        </p:blipFill>
        <p:spPr>
          <a:xfrm>
            <a:off x="307975" y="5218043"/>
            <a:ext cx="1950956" cy="1293569"/>
          </a:xfrm>
          <a:prstGeom prst="rect">
            <a:avLst/>
          </a:prstGeom>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46346050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935787" y="955567"/>
            <a:ext cx="7302240" cy="461665"/>
          </a:xfrm>
          <a:prstGeom prst="rect">
            <a:avLst/>
          </a:prstGeom>
          <a:noFill/>
        </p:spPr>
        <p:txBody>
          <a:bodyPr wrap="square" rtlCol="0">
            <a:spAutoFit/>
          </a:bodyPr>
          <a:lstStyle/>
          <a:p>
            <a:pPr algn="ctr"/>
            <a:r>
              <a:rPr lang="en-US" sz="2400" b="1" dirty="0"/>
              <a:t>Let me show you how to write the numeral 10.</a:t>
            </a:r>
          </a:p>
        </p:txBody>
      </p:sp>
      <p:sp>
        <p:nvSpPr>
          <p:cNvPr id="20" name="TextBox 19"/>
          <p:cNvSpPr txBox="1"/>
          <p:nvPr/>
        </p:nvSpPr>
        <p:spPr>
          <a:xfrm>
            <a:off x="614288" y="5523728"/>
            <a:ext cx="7945240" cy="830997"/>
          </a:xfrm>
          <a:prstGeom prst="rect">
            <a:avLst/>
          </a:prstGeom>
          <a:noFill/>
        </p:spPr>
        <p:txBody>
          <a:bodyPr wrap="square" rtlCol="0">
            <a:spAutoFit/>
          </a:bodyPr>
          <a:lstStyle/>
          <a:p>
            <a:pPr algn="ctr"/>
            <a:r>
              <a:rPr lang="en-US" sz="2400" b="1" dirty="0">
                <a:solidFill>
                  <a:srgbClr val="0000FF"/>
                </a:solidFill>
              </a:rPr>
              <a:t>Find the number card that shows how many cubes are in your tower.  Hold it up.  How many?</a:t>
            </a:r>
          </a:p>
        </p:txBody>
      </p:sp>
      <p:pic>
        <p:nvPicPr>
          <p:cNvPr id="2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799" y="2113433"/>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http://clipartion.com/wp-content/uploads/2015/11/girl-writing-clipart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85799" y="2827563"/>
            <a:ext cx="2133600" cy="2351377"/>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53600168"/>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863650" y="781245"/>
            <a:ext cx="7416700" cy="923330"/>
          </a:xfrm>
          <a:prstGeom prst="rect">
            <a:avLst/>
          </a:prstGeom>
          <a:noFill/>
        </p:spPr>
        <p:txBody>
          <a:bodyPr wrap="square" rtlCol="0">
            <a:spAutoFit/>
          </a:bodyPr>
          <a:lstStyle/>
          <a:p>
            <a:pPr algn="ctr"/>
            <a:r>
              <a:rPr lang="en-US" b="1" dirty="0"/>
              <a:t>We are going to take our towers apart in a special way.  Listen carefully!  Make your tall tower into red and blue towers.  Take off one red cube and one blue cube, and put them in a little row on your work mat.</a:t>
            </a:r>
          </a:p>
        </p:txBody>
      </p:sp>
      <p:sp>
        <p:nvSpPr>
          <p:cNvPr id="20" name="TextBox 19"/>
          <p:cNvSpPr txBox="1"/>
          <p:nvPr/>
        </p:nvSpPr>
        <p:spPr>
          <a:xfrm>
            <a:off x="614288" y="5523728"/>
            <a:ext cx="7945240" cy="461665"/>
          </a:xfrm>
          <a:prstGeom prst="rect">
            <a:avLst/>
          </a:prstGeom>
          <a:noFill/>
        </p:spPr>
        <p:txBody>
          <a:bodyPr wrap="square" rtlCol="0">
            <a:spAutoFit/>
          </a:bodyPr>
          <a:lstStyle/>
          <a:p>
            <a:pPr algn="ctr"/>
            <a:r>
              <a:rPr lang="en-US" sz="2400" b="1" dirty="0">
                <a:solidFill>
                  <a:srgbClr val="0000FF"/>
                </a:solidFill>
              </a:rPr>
              <a:t>How many cubes are in your row?</a:t>
            </a:r>
          </a:p>
        </p:txBody>
      </p:sp>
      <p:pic>
        <p:nvPicPr>
          <p:cNvPr id="11"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225423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2252775"/>
            <a:ext cx="586021" cy="586021"/>
          </a:xfrm>
          <a:prstGeom prst="rect">
            <a:avLst/>
          </a:prstGeom>
          <a:noFill/>
        </p:spPr>
      </p:pic>
      <p:sp>
        <p:nvSpPr>
          <p:cNvPr id="14" name="Rectangle 13"/>
          <p:cNvSpPr/>
          <p:nvPr/>
        </p:nvSpPr>
        <p:spPr>
          <a:xfrm>
            <a:off x="2133600" y="2041294"/>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4818" name="Picture 2" descr="http://images.clipartpanda.com/owl-clipart-graduation-ow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182" y="4923465"/>
            <a:ext cx="1673270" cy="166218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images.clipartpanda.com/owl-clipart-graduation-ow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164364" y="4923464"/>
            <a:ext cx="1673270" cy="1662189"/>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0906359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489213" y="850994"/>
            <a:ext cx="6165574" cy="830997"/>
          </a:xfrm>
          <a:prstGeom prst="rect">
            <a:avLst/>
          </a:prstGeom>
          <a:noFill/>
        </p:spPr>
        <p:txBody>
          <a:bodyPr wrap="square" rtlCol="0">
            <a:spAutoFit/>
          </a:bodyPr>
          <a:lstStyle/>
          <a:p>
            <a:pPr algn="ctr"/>
            <a:r>
              <a:rPr lang="en-US" sz="2400" b="1" dirty="0"/>
              <a:t>Make a row underneath that is exactly the same as your first row.</a:t>
            </a:r>
          </a:p>
        </p:txBody>
      </p:sp>
      <p:sp>
        <p:nvSpPr>
          <p:cNvPr id="20" name="TextBox 19"/>
          <p:cNvSpPr txBox="1"/>
          <p:nvPr/>
        </p:nvSpPr>
        <p:spPr>
          <a:xfrm>
            <a:off x="2284302" y="5451053"/>
            <a:ext cx="4415793" cy="923330"/>
          </a:xfrm>
          <a:prstGeom prst="rect">
            <a:avLst/>
          </a:prstGeom>
          <a:noFill/>
        </p:spPr>
        <p:txBody>
          <a:bodyPr wrap="square" rtlCol="0">
            <a:spAutoFit/>
          </a:bodyPr>
          <a:lstStyle/>
          <a:p>
            <a:pPr algn="ctr"/>
            <a:r>
              <a:rPr lang="en-US" b="1" dirty="0">
                <a:solidFill>
                  <a:srgbClr val="FF0000"/>
                </a:solidFill>
              </a:rPr>
              <a:t>Do we have enough left to make more rows like this?  Keep going until your cubes are gone.  What do you notice?</a:t>
            </a:r>
          </a:p>
        </p:txBody>
      </p:sp>
      <p:pic>
        <p:nvPicPr>
          <p:cNvPr id="11"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225423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2252775"/>
            <a:ext cx="586021" cy="586021"/>
          </a:xfrm>
          <a:prstGeom prst="rect">
            <a:avLst/>
          </a:prstGeom>
          <a:noFill/>
        </p:spPr>
      </p:pic>
      <p:pic>
        <p:nvPicPr>
          <p:cNvPr id="14"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2843380"/>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2841916"/>
            <a:ext cx="586021" cy="586021"/>
          </a:xfrm>
          <a:prstGeom prst="rect">
            <a:avLst/>
          </a:prstGeom>
          <a:noFill/>
        </p:spPr>
      </p:pic>
      <p:pic>
        <p:nvPicPr>
          <p:cNvPr id="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3432521"/>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3431057"/>
            <a:ext cx="586021" cy="586021"/>
          </a:xfrm>
          <a:prstGeom prst="rect">
            <a:avLst/>
          </a:prstGeom>
          <a:noFill/>
        </p:spPr>
      </p:pic>
      <p:pic>
        <p:nvPicPr>
          <p:cNvPr id="1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9944" y="399805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a:off x="3953923" y="3996594"/>
            <a:ext cx="586021" cy="586021"/>
          </a:xfrm>
          <a:prstGeom prst="rect">
            <a:avLst/>
          </a:prstGeom>
          <a:noFill/>
        </p:spPr>
      </p:pic>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4525" y="458505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a:off x="3958504" y="4583595"/>
            <a:ext cx="586021" cy="586021"/>
          </a:xfrm>
          <a:prstGeom prst="rect">
            <a:avLst/>
          </a:prstGeom>
          <a:noFill/>
        </p:spPr>
      </p:pic>
      <p:sp>
        <p:nvSpPr>
          <p:cNvPr id="24" name="Rectangle 23"/>
          <p:cNvSpPr/>
          <p:nvPr/>
        </p:nvSpPr>
        <p:spPr>
          <a:xfrm>
            <a:off x="2045293" y="208043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6" name="Picture 2" descr="http://images.clipartpanda.com/owl-clipart-graduation-ow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182" y="4923465"/>
            <a:ext cx="1673270" cy="1662189"/>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images.clipartpanda.com/owl-clipart-graduation-ow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164364" y="4923464"/>
            <a:ext cx="1673270" cy="1662189"/>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533855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ppt_x"/>
                                          </p:val>
                                        </p:tav>
                                        <p:tav tm="100000">
                                          <p:val>
                                            <p:strVal val="#ppt_x"/>
                                          </p:val>
                                        </p:tav>
                                      </p:tavLst>
                                    </p:anim>
                                    <p:anim calcmode="lin" valueType="num">
                                      <p:cBhvr additive="base">
                                        <p:cTn id="28" dur="500" fill="hold"/>
                                        <p:tgtEl>
                                          <p:spTgt spid="2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ppt_x"/>
                                          </p:val>
                                        </p:tav>
                                        <p:tav tm="100000">
                                          <p:val>
                                            <p:strVal val="#ppt_x"/>
                                          </p:val>
                                        </p:tav>
                                      </p:tavLst>
                                    </p:anim>
                                    <p:anim calcmode="lin" valueType="num">
                                      <p:cBhvr additive="base">
                                        <p:cTn id="3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rot="21067476">
            <a:off x="245165" y="407502"/>
            <a:ext cx="2693668" cy="1938992"/>
          </a:xfrm>
          <a:prstGeom prst="rect">
            <a:avLst/>
          </a:prstGeom>
          <a:noFill/>
        </p:spPr>
        <p:txBody>
          <a:bodyPr wrap="square" rtlCol="0">
            <a:spAutoFit/>
          </a:bodyPr>
          <a:lstStyle/>
          <a:p>
            <a:pPr algn="ctr"/>
            <a:r>
              <a:rPr lang="en-US" sz="2400" b="1" dirty="0"/>
              <a:t>What happens if you turn your work mat like this?</a:t>
            </a:r>
          </a:p>
          <a:p>
            <a:pPr algn="ctr"/>
            <a:endParaRPr lang="en-US" sz="2400" b="1" dirty="0"/>
          </a:p>
          <a:p>
            <a:pPr algn="ctr"/>
            <a:r>
              <a:rPr lang="en-US" sz="2400" b="1" dirty="0">
                <a:solidFill>
                  <a:srgbClr val="FF0000"/>
                </a:solidFill>
              </a:rPr>
              <a:t>What do you see?</a:t>
            </a:r>
          </a:p>
        </p:txBody>
      </p:sp>
      <p:pic>
        <p:nvPicPr>
          <p:cNvPr id="3" name="Picture 2"/>
          <p:cNvPicPr>
            <a:picLocks noChangeAspect="1"/>
          </p:cNvPicPr>
          <p:nvPr/>
        </p:nvPicPr>
        <p:blipFill>
          <a:blip r:embed="rId3"/>
          <a:stretch>
            <a:fillRect/>
          </a:stretch>
        </p:blipFill>
        <p:spPr>
          <a:xfrm rot="5400000">
            <a:off x="2053621" y="1808995"/>
            <a:ext cx="5029200" cy="3231261"/>
          </a:xfrm>
          <a:prstGeom prst="rect">
            <a:avLst/>
          </a:prstGeom>
        </p:spPr>
      </p:pic>
      <p:pic>
        <p:nvPicPr>
          <p:cNvPr id="16386" name="Picture 2" descr="https://s-media-cache-ak0.pinimg.com/736x/a3/51/72/a3517200a6ca81d869d89a5566634a6c.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84413" y="3886200"/>
            <a:ext cx="2206625" cy="2588844"/>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152755" y="4685322"/>
            <a:ext cx="304800"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30263377"/>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25</a:t>
            </a:r>
          </a:p>
        </p:txBody>
      </p:sp>
      <p:sp>
        <p:nvSpPr>
          <p:cNvPr id="39" name="TextBox 38"/>
          <p:cNvSpPr txBox="1"/>
          <p:nvPr/>
        </p:nvSpPr>
        <p:spPr>
          <a:xfrm>
            <a:off x="1504121" y="772470"/>
            <a:ext cx="6165574" cy="830997"/>
          </a:xfrm>
          <a:prstGeom prst="rect">
            <a:avLst/>
          </a:prstGeom>
          <a:noFill/>
        </p:spPr>
        <p:txBody>
          <a:bodyPr wrap="square" rtlCol="0">
            <a:spAutoFit/>
          </a:bodyPr>
          <a:lstStyle/>
          <a:p>
            <a:pPr algn="ctr"/>
            <a:r>
              <a:rPr lang="en-US" sz="2400" b="1" dirty="0"/>
              <a:t>Hold up the card that shows how many cubes are on your mat.  How many?</a:t>
            </a:r>
          </a:p>
        </p:txBody>
      </p:sp>
      <p:sp>
        <p:nvSpPr>
          <p:cNvPr id="20" name="TextBox 19"/>
          <p:cNvSpPr txBox="1"/>
          <p:nvPr/>
        </p:nvSpPr>
        <p:spPr>
          <a:xfrm>
            <a:off x="2096129" y="5453175"/>
            <a:ext cx="4981558" cy="830997"/>
          </a:xfrm>
          <a:prstGeom prst="rect">
            <a:avLst/>
          </a:prstGeom>
          <a:noFill/>
        </p:spPr>
        <p:txBody>
          <a:bodyPr wrap="square" rtlCol="0">
            <a:spAutoFit/>
          </a:bodyPr>
          <a:lstStyle/>
          <a:p>
            <a:pPr algn="ctr"/>
            <a:r>
              <a:rPr lang="en-US" sz="2400" b="1" dirty="0">
                <a:solidFill>
                  <a:srgbClr val="FF0000"/>
                </a:solidFill>
              </a:rPr>
              <a:t>Put 1 cube away.  I wonder how many you still have left on your mat?</a:t>
            </a:r>
          </a:p>
        </p:txBody>
      </p:sp>
      <p:pic>
        <p:nvPicPr>
          <p:cNvPr id="11"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225423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2252775"/>
            <a:ext cx="586021" cy="586021"/>
          </a:xfrm>
          <a:prstGeom prst="rect">
            <a:avLst/>
          </a:prstGeom>
          <a:noFill/>
        </p:spPr>
      </p:pic>
      <p:pic>
        <p:nvPicPr>
          <p:cNvPr id="14"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2843380"/>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2841916"/>
            <a:ext cx="586021" cy="586021"/>
          </a:xfrm>
          <a:prstGeom prst="rect">
            <a:avLst/>
          </a:prstGeom>
          <a:noFill/>
        </p:spPr>
      </p:pic>
      <p:pic>
        <p:nvPicPr>
          <p:cNvPr id="1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5363" y="3432521"/>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hut.com/clip-arts/189/unifix-cube-clip-art-189416.png"/>
          <p:cNvPicPr>
            <a:picLocks noChangeAspect="1" noChangeArrowheads="1"/>
          </p:cNvPicPr>
          <p:nvPr/>
        </p:nvPicPr>
        <p:blipFill>
          <a:blip r:embed="rId4" cstate="print"/>
          <a:srcRect/>
          <a:stretch>
            <a:fillRect/>
          </a:stretch>
        </p:blipFill>
        <p:spPr bwMode="auto">
          <a:xfrm>
            <a:off x="3949342" y="3431057"/>
            <a:ext cx="586021" cy="586021"/>
          </a:xfrm>
          <a:prstGeom prst="rect">
            <a:avLst/>
          </a:prstGeom>
          <a:noFill/>
        </p:spPr>
      </p:pic>
      <p:pic>
        <p:nvPicPr>
          <p:cNvPr id="1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9944" y="399805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a:off x="3953923" y="3996594"/>
            <a:ext cx="586021" cy="586021"/>
          </a:xfrm>
          <a:prstGeom prst="rect">
            <a:avLst/>
          </a:prstGeom>
          <a:noFill/>
        </p:spPr>
      </p:pic>
      <p:pic>
        <p:nvPicPr>
          <p:cNvPr id="22"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4525" y="458505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a:off x="3958504" y="4583595"/>
            <a:ext cx="586021" cy="586021"/>
          </a:xfrm>
          <a:prstGeom prst="rect">
            <a:avLst/>
          </a:prstGeom>
          <a:noFill/>
        </p:spPr>
      </p:pic>
      <p:sp>
        <p:nvSpPr>
          <p:cNvPr id="24" name="Rectangle 23"/>
          <p:cNvSpPr/>
          <p:nvPr/>
        </p:nvSpPr>
        <p:spPr>
          <a:xfrm>
            <a:off x="2045293" y="208043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5"/>
          <a:stretch>
            <a:fillRect/>
          </a:stretch>
        </p:blipFill>
        <p:spPr>
          <a:xfrm>
            <a:off x="5533053" y="2838796"/>
            <a:ext cx="1076325" cy="1082372"/>
          </a:xfrm>
          <a:prstGeom prst="rect">
            <a:avLst/>
          </a:prstGeom>
        </p:spPr>
      </p:pic>
      <p:pic>
        <p:nvPicPr>
          <p:cNvPr id="36866" name="Picture 2" descr="https://www.clipartool.com/wp-content/uploads/2016/04/veryshareimg-com-owl-pencil.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3754" y="4883137"/>
            <a:ext cx="1110341" cy="159033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www.clipartool.com/wp-content/uploads/2016/04/veryshareimg-com-owl-pencil.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429608" y="4883137"/>
            <a:ext cx="1110341" cy="1590332"/>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39547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47036" y="222250"/>
            <a:ext cx="8449928" cy="485775"/>
          </a:xfrm>
          <a:prstGeom prst="rect">
            <a:avLst/>
          </a:prstGeom>
        </p:spPr>
      </p:pic>
      <p:pic>
        <p:nvPicPr>
          <p:cNvPr id="2" name="Picture 1"/>
          <p:cNvPicPr>
            <a:picLocks noChangeAspect="1"/>
          </p:cNvPicPr>
          <p:nvPr/>
        </p:nvPicPr>
        <p:blipFill>
          <a:blip r:embed="rId4"/>
          <a:stretch>
            <a:fillRect/>
          </a:stretch>
        </p:blipFill>
        <p:spPr>
          <a:xfrm>
            <a:off x="615823" y="1035368"/>
            <a:ext cx="7845425" cy="4497740"/>
          </a:xfrm>
          <a:prstGeom prst="rect">
            <a:avLst/>
          </a:prstGeom>
        </p:spPr>
      </p:pic>
    </p:spTree>
    <p:extLst>
      <p:ext uri="{BB962C8B-B14F-4D97-AF65-F5344CB8AC3E}">
        <p14:creationId xmlns:p14="http://schemas.microsoft.com/office/powerpoint/2010/main" val="122528444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892249" y="924572"/>
            <a:ext cx="7331762" cy="707886"/>
          </a:xfrm>
          <a:prstGeom prst="rect">
            <a:avLst/>
          </a:prstGeom>
          <a:noFill/>
        </p:spPr>
        <p:txBody>
          <a:bodyPr wrap="square" rtlCol="0">
            <a:spAutoFit/>
          </a:bodyPr>
          <a:lstStyle/>
          <a:p>
            <a:pPr algn="ctr"/>
            <a:r>
              <a:rPr lang="en-US" sz="2000" b="1" dirty="0"/>
              <a:t>Now, you may move your cubes anywhere you like on your mat,   but make sure that none of them falls off!  Count them.</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4260376" y="2248292"/>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629100" y="4331125"/>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0" y="3516378"/>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25457" y="2381873"/>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23166" y="2211972"/>
            <a:ext cx="598745" cy="598745"/>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2092327" y="5477033"/>
            <a:ext cx="4959346" cy="461665"/>
          </a:xfrm>
          <a:prstGeom prst="rect">
            <a:avLst/>
          </a:prstGeom>
          <a:noFill/>
        </p:spPr>
        <p:txBody>
          <a:bodyPr wrap="square" rtlCol="0">
            <a:spAutoFit/>
          </a:bodyPr>
          <a:lstStyle/>
          <a:p>
            <a:pPr algn="ctr"/>
            <a:r>
              <a:rPr lang="en-US" sz="2400" b="1" dirty="0">
                <a:solidFill>
                  <a:srgbClr val="0000FF"/>
                </a:solidFill>
              </a:rPr>
              <a:t>How many cubes do you have?</a:t>
            </a:r>
          </a:p>
        </p:txBody>
      </p:sp>
      <p:sp>
        <p:nvSpPr>
          <p:cNvPr id="16" name="Rectangle 15"/>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349130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47036" y="222250"/>
            <a:ext cx="8449928" cy="485775"/>
          </a:xfrm>
          <a:prstGeom prst="rect">
            <a:avLst/>
          </a:prstGeom>
        </p:spPr>
      </p:pic>
      <p:pic>
        <p:nvPicPr>
          <p:cNvPr id="4" name="Picture 3"/>
          <p:cNvPicPr>
            <a:picLocks noChangeAspect="1"/>
          </p:cNvPicPr>
          <p:nvPr/>
        </p:nvPicPr>
        <p:blipFill>
          <a:blip r:embed="rId4"/>
          <a:stretch>
            <a:fillRect/>
          </a:stretch>
        </p:blipFill>
        <p:spPr>
          <a:xfrm>
            <a:off x="594487" y="1219200"/>
            <a:ext cx="7936523" cy="4419600"/>
          </a:xfrm>
          <a:prstGeom prst="rect">
            <a:avLst/>
          </a:prstGeom>
        </p:spPr>
      </p:pic>
    </p:spTree>
    <p:extLst>
      <p:ext uri="{BB962C8B-B14F-4D97-AF65-F5344CB8AC3E}">
        <p14:creationId xmlns:p14="http://schemas.microsoft.com/office/powerpoint/2010/main" val="146694298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47036" y="222250"/>
            <a:ext cx="8449928" cy="485775"/>
          </a:xfrm>
          <a:prstGeom prst="rect">
            <a:avLst/>
          </a:prstGeom>
        </p:spPr>
      </p:pic>
      <p:pic>
        <p:nvPicPr>
          <p:cNvPr id="2" name="Picture 1"/>
          <p:cNvPicPr>
            <a:picLocks noChangeAspect="1"/>
          </p:cNvPicPr>
          <p:nvPr/>
        </p:nvPicPr>
        <p:blipFill>
          <a:blip r:embed="rId4"/>
          <a:stretch>
            <a:fillRect/>
          </a:stretch>
        </p:blipFill>
        <p:spPr>
          <a:xfrm>
            <a:off x="763587" y="977456"/>
            <a:ext cx="7616825" cy="5255609"/>
          </a:xfrm>
          <a:prstGeom prst="rect">
            <a:avLst/>
          </a:prstGeom>
        </p:spPr>
      </p:pic>
    </p:spTree>
    <p:extLst>
      <p:ext uri="{BB962C8B-B14F-4D97-AF65-F5344CB8AC3E}">
        <p14:creationId xmlns:p14="http://schemas.microsoft.com/office/powerpoint/2010/main" val="574750336"/>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47036" y="222250"/>
            <a:ext cx="8449928" cy="485775"/>
          </a:xfrm>
          <a:prstGeom prst="rect">
            <a:avLst/>
          </a:prstGeom>
        </p:spPr>
      </p:pic>
      <p:pic>
        <p:nvPicPr>
          <p:cNvPr id="4" name="Picture 3"/>
          <p:cNvPicPr>
            <a:picLocks noChangeAspect="1"/>
          </p:cNvPicPr>
          <p:nvPr/>
        </p:nvPicPr>
        <p:blipFill>
          <a:blip r:embed="rId4"/>
          <a:stretch>
            <a:fillRect/>
          </a:stretch>
        </p:blipFill>
        <p:spPr>
          <a:xfrm>
            <a:off x="612775" y="1447800"/>
            <a:ext cx="7807731" cy="3352800"/>
          </a:xfrm>
          <a:prstGeom prst="rect">
            <a:avLst/>
          </a:prstGeom>
        </p:spPr>
      </p:pic>
    </p:spTree>
    <p:extLst>
      <p:ext uri="{BB962C8B-B14F-4D97-AF65-F5344CB8AC3E}">
        <p14:creationId xmlns:p14="http://schemas.microsoft.com/office/powerpoint/2010/main" val="10024718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2162818" y="1535651"/>
            <a:ext cx="4821676" cy="2695135"/>
          </a:xfrm>
          <a:prstGeom prst="rect">
            <a:avLst/>
          </a:prstGeom>
        </p:spPr>
      </p:pic>
    </p:spTree>
    <p:extLst>
      <p:ext uri="{BB962C8B-B14F-4D97-AF65-F5344CB8AC3E}">
        <p14:creationId xmlns:p14="http://schemas.microsoft.com/office/powerpoint/2010/main" val="138718347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666582" y="914400"/>
            <a:ext cx="5827402" cy="4955203"/>
          </a:xfrm>
          <a:prstGeom prst="rect">
            <a:avLst/>
          </a:prstGeom>
          <a:noFill/>
        </p:spPr>
        <p:txBody>
          <a:bodyPr wrap="square" rtlCol="0">
            <a:spAutoFit/>
          </a:bodyPr>
          <a:lstStyle/>
          <a:p>
            <a:pPr algn="ctr"/>
            <a:r>
              <a:rPr lang="en-US" sz="4800" b="1" dirty="0">
                <a:latin typeface="Kristen ITC" panose="03050502040202030202" pitchFamily="66" charset="0"/>
              </a:rPr>
              <a:t>Lesson 26</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count 10 objects and match with the numeral 10.  I can write the numeral 10.</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76102394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Roll, Count, Show the Number</a:t>
            </a:r>
            <a:endParaRPr lang="en-US" sz="8000" b="1" dirty="0"/>
          </a:p>
        </p:txBody>
      </p:sp>
      <p:sp>
        <p:nvSpPr>
          <p:cNvPr id="14" name="TextBox 13"/>
          <p:cNvSpPr txBox="1"/>
          <p:nvPr/>
        </p:nvSpPr>
        <p:spPr>
          <a:xfrm>
            <a:off x="1540413" y="1496064"/>
            <a:ext cx="5917121" cy="707886"/>
          </a:xfrm>
          <a:prstGeom prst="rect">
            <a:avLst/>
          </a:prstGeom>
          <a:noFill/>
        </p:spPr>
        <p:txBody>
          <a:bodyPr wrap="square" rtlCol="0">
            <a:spAutoFit/>
          </a:bodyPr>
          <a:lstStyle/>
          <a:p>
            <a:pPr algn="ctr"/>
            <a:r>
              <a:rPr lang="en-US" sz="2000" b="1" dirty="0">
                <a:solidFill>
                  <a:srgbClr val="0070C0"/>
                </a:solidFill>
              </a:rPr>
              <a:t>Roll the die.  Touch and count the dots.  Find the numeral card with that many dots.  Repeat.</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5890"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MiL/Laj/MiLLajgyT.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82296" y="4419600"/>
            <a:ext cx="2130425" cy="2137527"/>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 name="Table 3">
            <a:extLst>
              <a:ext uri="{FF2B5EF4-FFF2-40B4-BE49-F238E27FC236}">
                <a16:creationId xmlns:a16="http://schemas.microsoft.com/office/drawing/2014/main" id="{CBBE6FAD-A21C-4CDE-BE99-973F73572469}"/>
              </a:ext>
            </a:extLst>
          </p:cNvPr>
          <p:cNvGraphicFramePr>
            <a:graphicFrameLocks noGrp="1"/>
          </p:cNvGraphicFramePr>
          <p:nvPr>
            <p:extLst>
              <p:ext uri="{D42A27DB-BD31-4B8C-83A1-F6EECF244321}">
                <p14:modId xmlns:p14="http://schemas.microsoft.com/office/powerpoint/2010/main" val="829779615"/>
              </p:ext>
            </p:extLst>
          </p:nvPr>
        </p:nvGraphicFramePr>
        <p:xfrm>
          <a:off x="1102015" y="2541011"/>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2823887213"/>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Match Movement to Counts</a:t>
            </a:r>
            <a:endParaRPr lang="en-US" sz="8000" b="1" dirty="0"/>
          </a:p>
        </p:txBody>
      </p:sp>
      <p:sp>
        <p:nvSpPr>
          <p:cNvPr id="14" name="TextBox 13"/>
          <p:cNvSpPr txBox="1"/>
          <p:nvPr/>
        </p:nvSpPr>
        <p:spPr>
          <a:xfrm>
            <a:off x="998807" y="1386205"/>
            <a:ext cx="7146387" cy="1015663"/>
          </a:xfrm>
          <a:prstGeom prst="rect">
            <a:avLst/>
          </a:prstGeom>
          <a:noFill/>
        </p:spPr>
        <p:txBody>
          <a:bodyPr wrap="square" rtlCol="0">
            <a:spAutoFit/>
          </a:bodyPr>
          <a:lstStyle/>
          <a:p>
            <a:pPr algn="ctr"/>
            <a:r>
              <a:rPr lang="en-US" sz="2000" b="1" dirty="0">
                <a:solidFill>
                  <a:srgbClr val="0070C0"/>
                </a:solidFill>
              </a:rPr>
              <a:t>(Choose 2 students.)  One student choose a number from 1-10, and the other student choose a movement or exercise to do that many times.  (Choose 2 more students and repeat…)</a:t>
            </a:r>
            <a:endParaRPr lang="en-US"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66562" name="Picture 2" descr="http://www.clipartbest.com/cliparts/McL/rxA/McLrxAqca.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52433" y="3048000"/>
            <a:ext cx="2893080" cy="2895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916140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4" name="TextBox 13"/>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5"/>
          <a:stretch>
            <a:fillRect/>
          </a:stretch>
        </p:blipFill>
        <p:spPr>
          <a:xfrm>
            <a:off x="3276600" y="2152282"/>
            <a:ext cx="2586038" cy="3498022"/>
          </a:xfrm>
          <a:prstGeom prst="rect">
            <a:avLst/>
          </a:prstGeom>
        </p:spPr>
      </p:pic>
      <p:graphicFrame>
        <p:nvGraphicFramePr>
          <p:cNvPr id="3" name="Table 2">
            <a:extLst>
              <a:ext uri="{FF2B5EF4-FFF2-40B4-BE49-F238E27FC236}">
                <a16:creationId xmlns:a16="http://schemas.microsoft.com/office/drawing/2014/main" id="{5640CDAB-D700-4890-8CDC-ED9AB748B3B0}"/>
              </a:ext>
            </a:extLst>
          </p:cNvPr>
          <p:cNvGraphicFramePr>
            <a:graphicFrameLocks noGrp="1"/>
          </p:cNvGraphicFramePr>
          <p:nvPr>
            <p:extLst>
              <p:ext uri="{D42A27DB-BD31-4B8C-83A1-F6EECF244321}">
                <p14:modId xmlns:p14="http://schemas.microsoft.com/office/powerpoint/2010/main" val="3958379521"/>
              </p:ext>
            </p:extLst>
          </p:nvPr>
        </p:nvGraphicFramePr>
        <p:xfrm>
          <a:off x="646637" y="5746876"/>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1480733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581074" y="2177963"/>
            <a:ext cx="3447738" cy="3697149"/>
          </a:xfrm>
          <a:prstGeom prst="rect">
            <a:avLst/>
          </a:prstGeom>
        </p:spPr>
      </p:pic>
      <p:sp>
        <p:nvSpPr>
          <p:cNvPr id="15" name="TextBox 14"/>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graphicFrame>
        <p:nvGraphicFramePr>
          <p:cNvPr id="3" name="Table 2">
            <a:extLst>
              <a:ext uri="{FF2B5EF4-FFF2-40B4-BE49-F238E27FC236}">
                <a16:creationId xmlns:a16="http://schemas.microsoft.com/office/drawing/2014/main" id="{7B1AD8A0-4552-432D-B606-F8E1BECC0679}"/>
              </a:ext>
            </a:extLst>
          </p:cNvPr>
          <p:cNvGraphicFramePr>
            <a:graphicFrameLocks noGrp="1"/>
          </p:cNvGraphicFramePr>
          <p:nvPr>
            <p:extLst>
              <p:ext uri="{D42A27DB-BD31-4B8C-83A1-F6EECF244321}">
                <p14:modId xmlns:p14="http://schemas.microsoft.com/office/powerpoint/2010/main" val="2621396561"/>
              </p:ext>
            </p:extLst>
          </p:nvPr>
        </p:nvGraphicFramePr>
        <p:xfrm>
          <a:off x="1038262" y="1985449"/>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2568615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73730" name="Picture 2" descr="https://upload.wikimedia.org/wikipedia/commons/thumb/b/b1/Dice-3-b.svg/1024px-Dice-3-b.svg.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19042" y="2247873"/>
            <a:ext cx="2971801" cy="297180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a:extLst>
              <a:ext uri="{FF2B5EF4-FFF2-40B4-BE49-F238E27FC236}">
                <a16:creationId xmlns:a16="http://schemas.microsoft.com/office/drawing/2014/main" id="{59C63B9E-5ACC-4AA3-A16A-3087519959C3}"/>
              </a:ext>
            </a:extLst>
          </p:cNvPr>
          <p:cNvGraphicFramePr>
            <a:graphicFrameLocks noGrp="1"/>
          </p:cNvGraphicFramePr>
          <p:nvPr>
            <p:extLst>
              <p:ext uri="{D42A27DB-BD31-4B8C-83A1-F6EECF244321}">
                <p14:modId xmlns:p14="http://schemas.microsoft.com/office/powerpoint/2010/main" val="1979748110"/>
              </p:ext>
            </p:extLst>
          </p:nvPr>
        </p:nvGraphicFramePr>
        <p:xfrm>
          <a:off x="637529" y="5546509"/>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1635073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3730"/>
                                        </p:tgtEl>
                                        <p:attrNameLst>
                                          <p:attrName>style.visibility</p:attrName>
                                        </p:attrNameLst>
                                      </p:cBhvr>
                                      <p:to>
                                        <p:strVal val="visible"/>
                                      </p:to>
                                    </p:set>
                                    <p:anim calcmode="lin" valueType="num">
                                      <p:cBhvr>
                                        <p:cTn id="7" dur="500" fill="hold"/>
                                        <p:tgtEl>
                                          <p:spTgt spid="73730"/>
                                        </p:tgtEl>
                                        <p:attrNameLst>
                                          <p:attrName>ppt_w</p:attrName>
                                        </p:attrNameLst>
                                      </p:cBhvr>
                                      <p:tavLst>
                                        <p:tav tm="0">
                                          <p:val>
                                            <p:fltVal val="0"/>
                                          </p:val>
                                        </p:tav>
                                        <p:tav tm="100000">
                                          <p:val>
                                            <p:strVal val="#ppt_w"/>
                                          </p:val>
                                        </p:tav>
                                      </p:tavLst>
                                    </p:anim>
                                    <p:anim calcmode="lin" valueType="num">
                                      <p:cBhvr>
                                        <p:cTn id="8" dur="500" fill="hold"/>
                                        <p:tgtEl>
                                          <p:spTgt spid="73730"/>
                                        </p:tgtEl>
                                        <p:attrNameLst>
                                          <p:attrName>ppt_h</p:attrName>
                                        </p:attrNameLst>
                                      </p:cBhvr>
                                      <p:tavLst>
                                        <p:tav tm="0">
                                          <p:val>
                                            <p:fltVal val="0"/>
                                          </p:val>
                                        </p:tav>
                                        <p:tav tm="100000">
                                          <p:val>
                                            <p:strVal val="#ppt_h"/>
                                          </p:val>
                                        </p:tav>
                                      </p:tavLst>
                                    </p:anim>
                                    <p:animEffect transition="in" filter="fade">
                                      <p:cBhvr>
                                        <p:cTn id="9" dur="500"/>
                                        <p:tgtEl>
                                          <p:spTgt spid="737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754454" y="929318"/>
            <a:ext cx="7691330" cy="707886"/>
          </a:xfrm>
          <a:prstGeom prst="rect">
            <a:avLst/>
          </a:prstGeom>
          <a:noFill/>
        </p:spPr>
        <p:txBody>
          <a:bodyPr wrap="square" rtlCol="0">
            <a:spAutoFit/>
          </a:bodyPr>
          <a:lstStyle/>
          <a:p>
            <a:pPr algn="ctr"/>
            <a:r>
              <a:rPr lang="en-US" sz="2000" b="1" dirty="0"/>
              <a:t>Put your 5-group mat on your desk.  Move your cubes to your 5-group mat.  Find the number card that shows how many cubes.</a:t>
            </a:r>
          </a:p>
        </p:txBody>
      </p:sp>
      <p:sp>
        <p:nvSpPr>
          <p:cNvPr id="14" name="TextBox 13"/>
          <p:cNvSpPr txBox="1"/>
          <p:nvPr/>
        </p:nvSpPr>
        <p:spPr>
          <a:xfrm>
            <a:off x="2092327" y="5477711"/>
            <a:ext cx="4959346" cy="461665"/>
          </a:xfrm>
          <a:prstGeom prst="rect">
            <a:avLst/>
          </a:prstGeom>
          <a:noFill/>
        </p:spPr>
        <p:txBody>
          <a:bodyPr wrap="square" rtlCol="0">
            <a:spAutoFit/>
          </a:bodyPr>
          <a:lstStyle/>
          <a:p>
            <a:pPr algn="ctr"/>
            <a:r>
              <a:rPr lang="en-US" sz="2400" b="1" dirty="0">
                <a:solidFill>
                  <a:srgbClr val="0000FF"/>
                </a:solidFill>
              </a:rPr>
              <a:t>How many cubes do you have?</a:t>
            </a:r>
          </a:p>
        </p:txBody>
      </p:sp>
      <p:pic>
        <p:nvPicPr>
          <p:cNvPr id="3" name="Picture 2"/>
          <p:cNvPicPr>
            <a:picLocks noChangeAspect="1"/>
          </p:cNvPicPr>
          <p:nvPr/>
        </p:nvPicPr>
        <p:blipFill>
          <a:blip r:embed="rId3"/>
          <a:stretch>
            <a:fillRect/>
          </a:stretch>
        </p:blipFill>
        <p:spPr>
          <a:xfrm rot="5400000">
            <a:off x="2905094" y="1637919"/>
            <a:ext cx="2601771" cy="4029075"/>
          </a:xfrm>
          <a:prstGeom prst="rect">
            <a:avLst/>
          </a:prstGeom>
        </p:spPr>
      </p:pic>
      <p:pic>
        <p:nvPicPr>
          <p:cNvPr id="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3259" y="2772765"/>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796436" y="2698046"/>
            <a:ext cx="575469" cy="575469"/>
          </a:xfrm>
          <a:prstGeom prst="rect">
            <a:avLst/>
          </a:prstGeom>
          <a:noFill/>
        </p:spPr>
      </p:pic>
      <p:pic>
        <p:nvPicPr>
          <p:cNvPr id="8" name="Picture 4" descr="http://www.cliparthut.com/clip-arts/614/unifix-cubes-clip-art-614378.png"/>
          <p:cNvPicPr>
            <a:picLocks noChangeAspect="1" noChangeArrowheads="1"/>
          </p:cNvPicPr>
          <p:nvPr/>
        </p:nvPicPr>
        <p:blipFill>
          <a:blip r:embed="rId6" cstate="print"/>
          <a:srcRect/>
          <a:stretch>
            <a:fillRect/>
          </a:stretch>
        </p:blipFill>
        <p:spPr bwMode="auto">
          <a:xfrm>
            <a:off x="3029906" y="2825588"/>
            <a:ext cx="595509" cy="562425"/>
          </a:xfrm>
          <a:prstGeom prst="rect">
            <a:avLst/>
          </a:prstGeom>
          <a:noFill/>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44004" y="2827136"/>
            <a:ext cx="598745" cy="59874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lessonpix.com/drawings/27629/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64075" y="2768092"/>
            <a:ext cx="574397" cy="57439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15"/>
          <p:cNvPicPr>
            <a:picLocks noChangeAspect="1"/>
          </p:cNvPicPr>
          <p:nvPr/>
        </p:nvPicPr>
        <p:blipFill>
          <a:blip r:embed="rId9"/>
          <a:stretch>
            <a:fillRect/>
          </a:stretch>
        </p:blipFill>
        <p:spPr>
          <a:xfrm>
            <a:off x="7061652" y="2357811"/>
            <a:ext cx="1166875" cy="1157759"/>
          </a:xfrm>
          <a:prstGeom prst="rect">
            <a:avLst/>
          </a:prstGeom>
        </p:spPr>
      </p:pic>
      <p:pic>
        <p:nvPicPr>
          <p:cNvPr id="18" name="Picture 4" descr="https://s-media-cache-ak0.pinimg.com/236x/ff/e2/9b/ffe29b604aba687e643e0a74ec0e07d3.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05836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75778" name="Picture 2" descr="https://upload.wikimedia.org/wikipedia/commons/thumb/a/ae/5_stars.svg/2000px-5_stars.svg.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62099" y="2532758"/>
            <a:ext cx="6019800" cy="123706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a:extLst>
              <a:ext uri="{FF2B5EF4-FFF2-40B4-BE49-F238E27FC236}">
                <a16:creationId xmlns:a16="http://schemas.microsoft.com/office/drawing/2014/main" id="{33AB5774-BC94-45DF-B0FD-57278A8B0F46}"/>
              </a:ext>
            </a:extLst>
          </p:cNvPr>
          <p:cNvGraphicFramePr>
            <a:graphicFrameLocks noGrp="1"/>
          </p:cNvGraphicFramePr>
          <p:nvPr>
            <p:extLst>
              <p:ext uri="{D42A27DB-BD31-4B8C-83A1-F6EECF244321}">
                <p14:modId xmlns:p14="http://schemas.microsoft.com/office/powerpoint/2010/main" val="987359468"/>
              </p:ext>
            </p:extLst>
          </p:nvPr>
        </p:nvGraphicFramePr>
        <p:xfrm>
          <a:off x="409840" y="5847059"/>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1564198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5778"/>
                                        </p:tgtEl>
                                        <p:attrNameLst>
                                          <p:attrName>style.visibility</p:attrName>
                                        </p:attrNameLst>
                                      </p:cBhvr>
                                      <p:to>
                                        <p:strVal val="visible"/>
                                      </p:to>
                                    </p:set>
                                    <p:anim calcmode="lin" valueType="num">
                                      <p:cBhvr>
                                        <p:cTn id="7" dur="500" fill="hold"/>
                                        <p:tgtEl>
                                          <p:spTgt spid="75778"/>
                                        </p:tgtEl>
                                        <p:attrNameLst>
                                          <p:attrName>ppt_w</p:attrName>
                                        </p:attrNameLst>
                                      </p:cBhvr>
                                      <p:tavLst>
                                        <p:tav tm="0">
                                          <p:val>
                                            <p:fltVal val="0"/>
                                          </p:val>
                                        </p:tav>
                                        <p:tav tm="100000">
                                          <p:val>
                                            <p:strVal val="#ppt_w"/>
                                          </p:val>
                                        </p:tav>
                                      </p:tavLst>
                                    </p:anim>
                                    <p:anim calcmode="lin" valueType="num">
                                      <p:cBhvr>
                                        <p:cTn id="8" dur="500" fill="hold"/>
                                        <p:tgtEl>
                                          <p:spTgt spid="75778"/>
                                        </p:tgtEl>
                                        <p:attrNameLst>
                                          <p:attrName>ppt_h</p:attrName>
                                        </p:attrNameLst>
                                      </p:cBhvr>
                                      <p:tavLst>
                                        <p:tav tm="0">
                                          <p:val>
                                            <p:fltVal val="0"/>
                                          </p:val>
                                        </p:tav>
                                        <p:tav tm="100000">
                                          <p:val>
                                            <p:strVal val="#ppt_h"/>
                                          </p:val>
                                        </p:tav>
                                      </p:tavLst>
                                    </p:anim>
                                    <p:animEffect transition="in" filter="fade">
                                      <p:cBhvr>
                                        <p:cTn id="9" dur="500"/>
                                        <p:tgtEl>
                                          <p:spTgt spid="757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76802" name="Picture 2" descr="http://cdn.1001freedownloads.com/vector/thumb/130604/dynnamitt_books_of_4.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29625" y="2619774"/>
            <a:ext cx="4264025" cy="172693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a:extLst>
              <a:ext uri="{FF2B5EF4-FFF2-40B4-BE49-F238E27FC236}">
                <a16:creationId xmlns:a16="http://schemas.microsoft.com/office/drawing/2014/main" id="{24817EFA-41B6-4D6B-9DFD-E6335ACAA4F4}"/>
              </a:ext>
            </a:extLst>
          </p:cNvPr>
          <p:cNvGraphicFramePr>
            <a:graphicFrameLocks noGrp="1"/>
          </p:cNvGraphicFramePr>
          <p:nvPr>
            <p:extLst>
              <p:ext uri="{D42A27DB-BD31-4B8C-83A1-F6EECF244321}">
                <p14:modId xmlns:p14="http://schemas.microsoft.com/office/powerpoint/2010/main" val="1587877792"/>
              </p:ext>
            </p:extLst>
          </p:nvPr>
        </p:nvGraphicFramePr>
        <p:xfrm>
          <a:off x="309656" y="5810629"/>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2669217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6802"/>
                                        </p:tgtEl>
                                        <p:attrNameLst>
                                          <p:attrName>style.visibility</p:attrName>
                                        </p:attrNameLst>
                                      </p:cBhvr>
                                      <p:to>
                                        <p:strVal val="visible"/>
                                      </p:to>
                                    </p:set>
                                    <p:anim calcmode="lin" valueType="num">
                                      <p:cBhvr>
                                        <p:cTn id="7" dur="500" fill="hold"/>
                                        <p:tgtEl>
                                          <p:spTgt spid="76802"/>
                                        </p:tgtEl>
                                        <p:attrNameLst>
                                          <p:attrName>ppt_w</p:attrName>
                                        </p:attrNameLst>
                                      </p:cBhvr>
                                      <p:tavLst>
                                        <p:tav tm="0">
                                          <p:val>
                                            <p:fltVal val="0"/>
                                          </p:val>
                                        </p:tav>
                                        <p:tav tm="100000">
                                          <p:val>
                                            <p:strVal val="#ppt_w"/>
                                          </p:val>
                                        </p:tav>
                                      </p:tavLst>
                                    </p:anim>
                                    <p:anim calcmode="lin" valueType="num">
                                      <p:cBhvr>
                                        <p:cTn id="8" dur="500" fill="hold"/>
                                        <p:tgtEl>
                                          <p:spTgt spid="76802"/>
                                        </p:tgtEl>
                                        <p:attrNameLst>
                                          <p:attrName>ppt_h</p:attrName>
                                        </p:attrNameLst>
                                      </p:cBhvr>
                                      <p:tavLst>
                                        <p:tav tm="0">
                                          <p:val>
                                            <p:fltVal val="0"/>
                                          </p:val>
                                        </p:tav>
                                        <p:tav tm="100000">
                                          <p:val>
                                            <p:strVal val="#ppt_h"/>
                                          </p:val>
                                        </p:tav>
                                      </p:tavLst>
                                    </p:anim>
                                    <p:animEffect transition="in" filter="fade">
                                      <p:cBhvr>
                                        <p:cTn id="9" dur="500"/>
                                        <p:tgtEl>
                                          <p:spTgt spid="768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13" name="Picture 12"/>
          <p:cNvPicPr>
            <a:picLocks noChangeAspect="1"/>
          </p:cNvPicPr>
          <p:nvPr/>
        </p:nvPicPr>
        <p:blipFill>
          <a:blip r:embed="rId4"/>
          <a:stretch>
            <a:fillRect/>
          </a:stretch>
        </p:blipFill>
        <p:spPr>
          <a:xfrm>
            <a:off x="1663559" y="2212215"/>
            <a:ext cx="5282767" cy="3638462"/>
          </a:xfrm>
          <a:prstGeom prst="rect">
            <a:avLst/>
          </a:prstGeom>
        </p:spPr>
      </p:pic>
      <p:pic>
        <p:nvPicPr>
          <p:cNvPr id="44034" name="Picture 2" descr="http://content.mycutegraphics.com/graphics/pencil/boy-with-giant-pencil-waving.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a:extLst>
              <a:ext uri="{FF2B5EF4-FFF2-40B4-BE49-F238E27FC236}">
                <a16:creationId xmlns:a16="http://schemas.microsoft.com/office/drawing/2014/main" id="{ECEF92F0-826C-46E1-958D-8BF5EE774DC7}"/>
              </a:ext>
            </a:extLst>
          </p:cNvPr>
          <p:cNvGraphicFramePr>
            <a:graphicFrameLocks noGrp="1"/>
          </p:cNvGraphicFramePr>
          <p:nvPr>
            <p:extLst>
              <p:ext uri="{D42A27DB-BD31-4B8C-83A1-F6EECF244321}">
                <p14:modId xmlns:p14="http://schemas.microsoft.com/office/powerpoint/2010/main" val="386046029"/>
              </p:ext>
            </p:extLst>
          </p:nvPr>
        </p:nvGraphicFramePr>
        <p:xfrm>
          <a:off x="273226" y="5792413"/>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86836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14" name="Picture 13"/>
          <p:cNvPicPr>
            <a:picLocks noChangeAspect="1"/>
          </p:cNvPicPr>
          <p:nvPr/>
        </p:nvPicPr>
        <p:blipFill>
          <a:blip r:embed="rId5"/>
          <a:stretch>
            <a:fillRect/>
          </a:stretch>
        </p:blipFill>
        <p:spPr>
          <a:xfrm>
            <a:off x="2403146" y="2714441"/>
            <a:ext cx="4586525" cy="912852"/>
          </a:xfrm>
          <a:prstGeom prst="rect">
            <a:avLst/>
          </a:prstGeom>
        </p:spPr>
      </p:pic>
      <p:graphicFrame>
        <p:nvGraphicFramePr>
          <p:cNvPr id="3" name="Table 2">
            <a:extLst>
              <a:ext uri="{FF2B5EF4-FFF2-40B4-BE49-F238E27FC236}">
                <a16:creationId xmlns:a16="http://schemas.microsoft.com/office/drawing/2014/main" id="{3D56776C-3E84-4B3B-893A-D5AEA728FCE6}"/>
              </a:ext>
            </a:extLst>
          </p:cNvPr>
          <p:cNvGraphicFramePr>
            <a:graphicFrameLocks noGrp="1"/>
          </p:cNvGraphicFramePr>
          <p:nvPr>
            <p:extLst>
              <p:ext uri="{D42A27DB-BD31-4B8C-83A1-F6EECF244321}">
                <p14:modId xmlns:p14="http://schemas.microsoft.com/office/powerpoint/2010/main" val="2551645032"/>
              </p:ext>
            </p:extLst>
          </p:nvPr>
        </p:nvGraphicFramePr>
        <p:xfrm>
          <a:off x="346087" y="5792413"/>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1125842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77826" name="Picture 2" descr="https://s-media-cache-ak0.pinimg.com/236x/10/bc/9d/10bc9dc8460fc0bb50bd7e8a77325bd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24200" y="2075681"/>
            <a:ext cx="2820084" cy="413453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e 2">
            <a:extLst>
              <a:ext uri="{FF2B5EF4-FFF2-40B4-BE49-F238E27FC236}">
                <a16:creationId xmlns:a16="http://schemas.microsoft.com/office/drawing/2014/main" id="{88D778BD-3C6F-4CB2-8E81-4B921EC8E93F}"/>
              </a:ext>
            </a:extLst>
          </p:cNvPr>
          <p:cNvGraphicFramePr>
            <a:graphicFrameLocks noGrp="1"/>
          </p:cNvGraphicFramePr>
          <p:nvPr>
            <p:extLst>
              <p:ext uri="{D42A27DB-BD31-4B8C-83A1-F6EECF244321}">
                <p14:modId xmlns:p14="http://schemas.microsoft.com/office/powerpoint/2010/main" val="2797837381"/>
              </p:ext>
            </p:extLst>
          </p:nvPr>
        </p:nvGraphicFramePr>
        <p:xfrm>
          <a:off x="255011" y="5892597"/>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245001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7826"/>
                                        </p:tgtEl>
                                        <p:attrNameLst>
                                          <p:attrName>style.visibility</p:attrName>
                                        </p:attrNameLst>
                                      </p:cBhvr>
                                      <p:to>
                                        <p:strVal val="visible"/>
                                      </p:to>
                                    </p:set>
                                    <p:anim calcmode="lin" valueType="num">
                                      <p:cBhvr>
                                        <p:cTn id="7" dur="500" fill="hold"/>
                                        <p:tgtEl>
                                          <p:spTgt spid="77826"/>
                                        </p:tgtEl>
                                        <p:attrNameLst>
                                          <p:attrName>ppt_w</p:attrName>
                                        </p:attrNameLst>
                                      </p:cBhvr>
                                      <p:tavLst>
                                        <p:tav tm="0">
                                          <p:val>
                                            <p:fltVal val="0"/>
                                          </p:val>
                                        </p:tav>
                                        <p:tav tm="100000">
                                          <p:val>
                                            <p:strVal val="#ppt_w"/>
                                          </p:val>
                                        </p:tav>
                                      </p:tavLst>
                                    </p:anim>
                                    <p:anim calcmode="lin" valueType="num">
                                      <p:cBhvr>
                                        <p:cTn id="8" dur="500" fill="hold"/>
                                        <p:tgtEl>
                                          <p:spTgt spid="77826"/>
                                        </p:tgtEl>
                                        <p:attrNameLst>
                                          <p:attrName>ppt_h</p:attrName>
                                        </p:attrNameLst>
                                      </p:cBhvr>
                                      <p:tavLst>
                                        <p:tav tm="0">
                                          <p:val>
                                            <p:fltVal val="0"/>
                                          </p:val>
                                        </p:tav>
                                        <p:tav tm="100000">
                                          <p:val>
                                            <p:strVal val="#ppt_h"/>
                                          </p:val>
                                        </p:tav>
                                      </p:tavLst>
                                    </p:anim>
                                    <p:animEffect transition="in" filter="fade">
                                      <p:cBhvr>
                                        <p:cTn id="9" dur="500"/>
                                        <p:tgtEl>
                                          <p:spTgt spid="778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13" name="Picture 12"/>
          <p:cNvPicPr>
            <a:picLocks noChangeAspect="1"/>
          </p:cNvPicPr>
          <p:nvPr/>
        </p:nvPicPr>
        <p:blipFill>
          <a:blip r:embed="rId4"/>
          <a:stretch>
            <a:fillRect/>
          </a:stretch>
        </p:blipFill>
        <p:spPr>
          <a:xfrm>
            <a:off x="1845917" y="2178860"/>
            <a:ext cx="5376518" cy="3811203"/>
          </a:xfrm>
          <a:prstGeom prst="rect">
            <a:avLst/>
          </a:prstGeom>
        </p:spPr>
      </p:pic>
      <p:pic>
        <p:nvPicPr>
          <p:cNvPr id="44034" name="Picture 2" descr="http://content.mycutegraphics.com/graphics/pencil/boy-with-giant-pencil-waving.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6569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4034" name="Picture 2" descr="http://content.mycutegraphics.com/graphics/pencil/boy-with-giant-pencil-wavin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026538"/>
            <a:ext cx="2514600" cy="290369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26</a:t>
            </a:r>
          </a:p>
          <a:p>
            <a:pPr algn="ctr"/>
            <a:r>
              <a:rPr lang="en-US" sz="1400" dirty="0"/>
              <a:t>Fluency</a:t>
            </a:r>
          </a:p>
        </p:txBody>
      </p:sp>
      <p:sp>
        <p:nvSpPr>
          <p:cNvPr id="17" name="TextBox 16"/>
          <p:cNvSpPr txBox="1"/>
          <p:nvPr/>
        </p:nvSpPr>
        <p:spPr>
          <a:xfrm>
            <a:off x="838201" y="662263"/>
            <a:ext cx="7467598" cy="523220"/>
          </a:xfrm>
          <a:prstGeom prst="rect">
            <a:avLst/>
          </a:prstGeom>
          <a:noFill/>
        </p:spPr>
        <p:txBody>
          <a:bodyPr wrap="square" rtlCol="0">
            <a:spAutoFit/>
          </a:bodyPr>
          <a:lstStyle/>
          <a:p>
            <a:pPr algn="ctr"/>
            <a:r>
              <a:rPr lang="en-US" sz="2800" b="1" dirty="0"/>
              <a:t>See, Count, Write Numbers to 10</a:t>
            </a:r>
            <a:endParaRPr lang="en-US" sz="8000" b="1" dirty="0"/>
          </a:p>
        </p:txBody>
      </p:sp>
      <p:sp>
        <p:nvSpPr>
          <p:cNvPr id="18" name="TextBox 17"/>
          <p:cNvSpPr txBox="1"/>
          <p:nvPr/>
        </p:nvSpPr>
        <p:spPr>
          <a:xfrm>
            <a:off x="753647" y="1127523"/>
            <a:ext cx="7636705" cy="707886"/>
          </a:xfrm>
          <a:prstGeom prst="rect">
            <a:avLst/>
          </a:prstGeom>
          <a:noFill/>
        </p:spPr>
        <p:txBody>
          <a:bodyPr wrap="square" rtlCol="0">
            <a:spAutoFit/>
          </a:bodyPr>
          <a:lstStyle/>
          <a:p>
            <a:pPr algn="ctr"/>
            <a:r>
              <a:rPr lang="en-US" sz="2000" b="1" dirty="0">
                <a:solidFill>
                  <a:srgbClr val="0070C0"/>
                </a:solidFill>
              </a:rPr>
              <a:t>I’m going to show you numbers in different ways.  Count how many, and write the number.  Show me your board when you are ready.</a:t>
            </a:r>
          </a:p>
        </p:txBody>
      </p:sp>
      <p:pic>
        <p:nvPicPr>
          <p:cNvPr id="14" name="Picture 13"/>
          <p:cNvPicPr>
            <a:picLocks noChangeAspect="1"/>
          </p:cNvPicPr>
          <p:nvPr/>
        </p:nvPicPr>
        <p:blipFill>
          <a:blip r:embed="rId5"/>
          <a:stretch>
            <a:fillRect/>
          </a:stretch>
        </p:blipFill>
        <p:spPr>
          <a:xfrm>
            <a:off x="2185988" y="2385986"/>
            <a:ext cx="4772025" cy="2695575"/>
          </a:xfrm>
          <a:prstGeom prst="rect">
            <a:avLst/>
          </a:prstGeom>
        </p:spPr>
      </p:pic>
      <p:graphicFrame>
        <p:nvGraphicFramePr>
          <p:cNvPr id="3" name="Table 2">
            <a:extLst>
              <a:ext uri="{FF2B5EF4-FFF2-40B4-BE49-F238E27FC236}">
                <a16:creationId xmlns:a16="http://schemas.microsoft.com/office/drawing/2014/main" id="{4997205C-C3DD-44D6-98B3-FB550F64A24F}"/>
              </a:ext>
            </a:extLst>
          </p:cNvPr>
          <p:cNvGraphicFramePr>
            <a:graphicFrameLocks noGrp="1"/>
          </p:cNvGraphicFramePr>
          <p:nvPr>
            <p:extLst>
              <p:ext uri="{D42A27DB-BD31-4B8C-83A1-F6EECF244321}">
                <p14:modId xmlns:p14="http://schemas.microsoft.com/office/powerpoint/2010/main" val="281144672"/>
              </p:ext>
            </p:extLst>
          </p:nvPr>
        </p:nvGraphicFramePr>
        <p:xfrm>
          <a:off x="245903" y="5837951"/>
          <a:ext cx="7085477" cy="710390"/>
        </p:xfrm>
        <a:graphic>
          <a:graphicData uri="http://schemas.openxmlformats.org/drawingml/2006/table">
            <a:tbl>
              <a:tblPr firstRow="1" bandRow="1">
                <a:tableStyleId>{5C22544A-7EE6-4342-B048-85BDC9FD1C3A}</a:tableStyleId>
              </a:tblPr>
              <a:tblGrid>
                <a:gridCol w="627827">
                  <a:extLst>
                    <a:ext uri="{9D8B030D-6E8A-4147-A177-3AD203B41FA5}">
                      <a16:colId xmlns:a16="http://schemas.microsoft.com/office/drawing/2014/main" val="4239318098"/>
                    </a:ext>
                  </a:extLst>
                </a:gridCol>
                <a:gridCol w="627827">
                  <a:extLst>
                    <a:ext uri="{9D8B030D-6E8A-4147-A177-3AD203B41FA5}">
                      <a16:colId xmlns:a16="http://schemas.microsoft.com/office/drawing/2014/main" val="279145849"/>
                    </a:ext>
                  </a:extLst>
                </a:gridCol>
                <a:gridCol w="627827">
                  <a:extLst>
                    <a:ext uri="{9D8B030D-6E8A-4147-A177-3AD203B41FA5}">
                      <a16:colId xmlns:a16="http://schemas.microsoft.com/office/drawing/2014/main" val="3713124300"/>
                    </a:ext>
                  </a:extLst>
                </a:gridCol>
                <a:gridCol w="627827">
                  <a:extLst>
                    <a:ext uri="{9D8B030D-6E8A-4147-A177-3AD203B41FA5}">
                      <a16:colId xmlns:a16="http://schemas.microsoft.com/office/drawing/2014/main" val="3773122423"/>
                    </a:ext>
                  </a:extLst>
                </a:gridCol>
                <a:gridCol w="627827">
                  <a:extLst>
                    <a:ext uri="{9D8B030D-6E8A-4147-A177-3AD203B41FA5}">
                      <a16:colId xmlns:a16="http://schemas.microsoft.com/office/drawing/2014/main" val="20781667"/>
                    </a:ext>
                  </a:extLst>
                </a:gridCol>
                <a:gridCol w="627827">
                  <a:extLst>
                    <a:ext uri="{9D8B030D-6E8A-4147-A177-3AD203B41FA5}">
                      <a16:colId xmlns:a16="http://schemas.microsoft.com/office/drawing/2014/main" val="1445950303"/>
                    </a:ext>
                  </a:extLst>
                </a:gridCol>
                <a:gridCol w="627827">
                  <a:extLst>
                    <a:ext uri="{9D8B030D-6E8A-4147-A177-3AD203B41FA5}">
                      <a16:colId xmlns:a16="http://schemas.microsoft.com/office/drawing/2014/main" val="4244258652"/>
                    </a:ext>
                  </a:extLst>
                </a:gridCol>
                <a:gridCol w="627827">
                  <a:extLst>
                    <a:ext uri="{9D8B030D-6E8A-4147-A177-3AD203B41FA5}">
                      <a16:colId xmlns:a16="http://schemas.microsoft.com/office/drawing/2014/main" val="1749150706"/>
                    </a:ext>
                  </a:extLst>
                </a:gridCol>
                <a:gridCol w="627827">
                  <a:extLst>
                    <a:ext uri="{9D8B030D-6E8A-4147-A177-3AD203B41FA5}">
                      <a16:colId xmlns:a16="http://schemas.microsoft.com/office/drawing/2014/main" val="2875170801"/>
                    </a:ext>
                  </a:extLst>
                </a:gridCol>
                <a:gridCol w="571771">
                  <a:extLst>
                    <a:ext uri="{9D8B030D-6E8A-4147-A177-3AD203B41FA5}">
                      <a16:colId xmlns:a16="http://schemas.microsoft.com/office/drawing/2014/main" val="1698189811"/>
                    </a:ext>
                  </a:extLst>
                </a:gridCol>
                <a:gridCol w="863263">
                  <a:extLst>
                    <a:ext uri="{9D8B030D-6E8A-4147-A177-3AD203B41FA5}">
                      <a16:colId xmlns:a16="http://schemas.microsoft.com/office/drawing/2014/main" val="3004968265"/>
                    </a:ext>
                  </a:extLst>
                </a:gridCol>
              </a:tblGrid>
              <a:tr h="710390">
                <a:tc>
                  <a:txBody>
                    <a:bodyPr/>
                    <a:lstStyle/>
                    <a:p>
                      <a:pPr algn="ctr" fontAlgn="base"/>
                      <a:r>
                        <a:rPr lang="en-US" sz="3600">
                          <a:effectLst/>
                        </a:rPr>
                        <a:t>0 ​</a:t>
                      </a:r>
                      <a:endParaRPr lang="en-US" b="1">
                        <a:solidFill>
                          <a:srgbClr val="FFFFFF"/>
                        </a:solidFill>
                        <a:effectLst/>
                      </a:endParaRPr>
                    </a:p>
                  </a:txBody>
                  <a:tcPr/>
                </a:tc>
                <a:tc>
                  <a:txBody>
                    <a:bodyPr/>
                    <a:lstStyle/>
                    <a:p>
                      <a:pPr algn="ctr" fontAlgn="base"/>
                      <a:r>
                        <a:rPr lang="en-US" sz="3600">
                          <a:effectLst/>
                        </a:rPr>
                        <a:t>1 ​</a:t>
                      </a:r>
                      <a:endParaRPr lang="en-US" b="1">
                        <a:solidFill>
                          <a:srgbClr val="FFFFFF"/>
                        </a:solidFill>
                        <a:effectLst/>
                      </a:endParaRPr>
                    </a:p>
                  </a:txBody>
                  <a:tcPr/>
                </a:tc>
                <a:tc>
                  <a:txBody>
                    <a:bodyPr/>
                    <a:lstStyle/>
                    <a:p>
                      <a:pPr algn="ctr" fontAlgn="base"/>
                      <a:r>
                        <a:rPr lang="en-US" sz="3600">
                          <a:effectLst/>
                        </a:rPr>
                        <a:t>2 ​</a:t>
                      </a:r>
                      <a:endParaRPr lang="en-US" b="1">
                        <a:solidFill>
                          <a:srgbClr val="FFFFFF"/>
                        </a:solidFill>
                        <a:effectLst/>
                      </a:endParaRPr>
                    </a:p>
                  </a:txBody>
                  <a:tcPr/>
                </a:tc>
                <a:tc>
                  <a:txBody>
                    <a:bodyPr/>
                    <a:lstStyle/>
                    <a:p>
                      <a:pPr algn="ctr" fontAlgn="base"/>
                      <a:r>
                        <a:rPr lang="en-US" sz="3600">
                          <a:effectLst/>
                        </a:rPr>
                        <a:t>3 ​</a:t>
                      </a:r>
                      <a:endParaRPr lang="en-US" b="1">
                        <a:solidFill>
                          <a:srgbClr val="FFFFFF"/>
                        </a:solidFill>
                        <a:effectLst/>
                      </a:endParaRPr>
                    </a:p>
                  </a:txBody>
                  <a:tcPr/>
                </a:tc>
                <a:tc>
                  <a:txBody>
                    <a:bodyPr/>
                    <a:lstStyle/>
                    <a:p>
                      <a:pPr algn="ctr" fontAlgn="base"/>
                      <a:r>
                        <a:rPr lang="en-US" sz="3600">
                          <a:effectLst/>
                        </a:rPr>
                        <a:t>4 ​</a:t>
                      </a:r>
                      <a:endParaRPr lang="en-US" b="1">
                        <a:solidFill>
                          <a:srgbClr val="FFFFFF"/>
                        </a:solidFill>
                        <a:effectLst/>
                      </a:endParaRPr>
                    </a:p>
                  </a:txBody>
                  <a:tcPr/>
                </a:tc>
                <a:tc>
                  <a:txBody>
                    <a:bodyPr/>
                    <a:lstStyle/>
                    <a:p>
                      <a:pPr algn="ctr" fontAlgn="base"/>
                      <a:r>
                        <a:rPr lang="en-US" sz="3600">
                          <a:effectLst/>
                        </a:rPr>
                        <a:t>5 ​</a:t>
                      </a:r>
                      <a:endParaRPr lang="en-US" b="1">
                        <a:solidFill>
                          <a:srgbClr val="FFFFFF"/>
                        </a:solidFill>
                        <a:effectLst/>
                      </a:endParaRPr>
                    </a:p>
                  </a:txBody>
                  <a:tcPr/>
                </a:tc>
                <a:tc>
                  <a:txBody>
                    <a:bodyPr/>
                    <a:lstStyle/>
                    <a:p>
                      <a:pPr algn="ctr" fontAlgn="base"/>
                      <a:r>
                        <a:rPr lang="en-US" sz="3600">
                          <a:effectLst/>
                        </a:rPr>
                        <a:t>6 ​</a:t>
                      </a:r>
                      <a:endParaRPr lang="en-US" b="1">
                        <a:solidFill>
                          <a:srgbClr val="FFFFFF"/>
                        </a:solidFill>
                        <a:effectLst/>
                      </a:endParaRPr>
                    </a:p>
                  </a:txBody>
                  <a:tcPr/>
                </a:tc>
                <a:tc>
                  <a:txBody>
                    <a:bodyPr/>
                    <a:lstStyle/>
                    <a:p>
                      <a:pPr algn="ctr" fontAlgn="base"/>
                      <a:r>
                        <a:rPr lang="en-US" sz="3600">
                          <a:effectLst/>
                        </a:rPr>
                        <a:t>7 ​</a:t>
                      </a:r>
                      <a:endParaRPr lang="en-US" b="1">
                        <a:solidFill>
                          <a:srgbClr val="FFFFFF"/>
                        </a:solidFill>
                        <a:effectLst/>
                      </a:endParaRPr>
                    </a:p>
                  </a:txBody>
                  <a:tcPr/>
                </a:tc>
                <a:tc>
                  <a:txBody>
                    <a:bodyPr/>
                    <a:lstStyle/>
                    <a:p>
                      <a:pPr algn="ctr" fontAlgn="base"/>
                      <a:r>
                        <a:rPr lang="en-US" sz="3600">
                          <a:effectLst/>
                        </a:rPr>
                        <a:t>8 ​</a:t>
                      </a:r>
                      <a:endParaRPr lang="en-US" b="1">
                        <a:solidFill>
                          <a:srgbClr val="FFFFFF"/>
                        </a:solidFill>
                        <a:effectLst/>
                      </a:endParaRPr>
                    </a:p>
                  </a:txBody>
                  <a:tcPr/>
                </a:tc>
                <a:tc>
                  <a:txBody>
                    <a:bodyPr/>
                    <a:lstStyle/>
                    <a:p>
                      <a:pPr algn="ctr" fontAlgn="base"/>
                      <a:r>
                        <a:rPr lang="en-US" sz="3600">
                          <a:effectLst/>
                        </a:rPr>
                        <a:t>9 ​</a:t>
                      </a:r>
                      <a:endParaRPr lang="en-US" b="1">
                        <a:solidFill>
                          <a:srgbClr val="FFFFFF"/>
                        </a:solidFill>
                        <a:effectLst/>
                      </a:endParaRPr>
                    </a:p>
                  </a:txBody>
                  <a:tcPr/>
                </a:tc>
                <a:tc>
                  <a:txBody>
                    <a:bodyPr/>
                    <a:lstStyle/>
                    <a:p>
                      <a:pPr algn="ctr" fontAlgn="base"/>
                      <a:r>
                        <a:rPr lang="en-US" sz="3600">
                          <a:effectLst/>
                        </a:rPr>
                        <a:t>10 ​</a:t>
                      </a:r>
                      <a:endParaRPr lang="en-US" b="1">
                        <a:solidFill>
                          <a:srgbClr val="FFFFFF"/>
                        </a:solidFill>
                        <a:effectLst/>
                      </a:endParaRPr>
                    </a:p>
                  </a:txBody>
                  <a:tcPr/>
                </a:tc>
                <a:extLst>
                  <a:ext uri="{0D108BD9-81ED-4DB2-BD59-A6C34878D82A}">
                    <a16:rowId xmlns:a16="http://schemas.microsoft.com/office/drawing/2014/main" val="3468917160"/>
                  </a:ext>
                </a:extLst>
              </a:tr>
            </a:tbl>
          </a:graphicData>
        </a:graphic>
      </p:graphicFrame>
    </p:spTree>
    <p:extLst>
      <p:ext uri="{BB962C8B-B14F-4D97-AF65-F5344CB8AC3E}">
        <p14:creationId xmlns:p14="http://schemas.microsoft.com/office/powerpoint/2010/main" val="765356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26</a:t>
            </a:r>
          </a:p>
        </p:txBody>
      </p:sp>
      <p:sp>
        <p:nvSpPr>
          <p:cNvPr id="16" name="TextBox 15"/>
          <p:cNvSpPr txBox="1"/>
          <p:nvPr/>
        </p:nvSpPr>
        <p:spPr>
          <a:xfrm>
            <a:off x="1094722" y="1219200"/>
            <a:ext cx="6867968" cy="1200329"/>
          </a:xfrm>
          <a:prstGeom prst="rect">
            <a:avLst/>
          </a:prstGeom>
          <a:noFill/>
        </p:spPr>
        <p:txBody>
          <a:bodyPr wrap="square" rtlCol="0">
            <a:spAutoFit/>
          </a:bodyPr>
          <a:lstStyle/>
          <a:p>
            <a:pPr algn="ctr"/>
            <a:r>
              <a:rPr lang="en-US" sz="2400" b="1" dirty="0"/>
              <a:t>Let’s build a wall!  Draw a row of 5 bricks.  Build your wall by drawing another row of 5 bricks on top.  How many bricks did you draw?</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26" name="Picture 2" descr="http://1.bp.blogspot.com/-0uvW4j47XvM/UZ35KFIdjOI/AAAAAAAACfY/uRJvpSMRsxU/s1600/HumptyDumpty.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2052" y="3581400"/>
            <a:ext cx="2995967" cy="3078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091604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829931" y="966054"/>
            <a:ext cx="7513953" cy="830997"/>
          </a:xfrm>
          <a:prstGeom prst="rect">
            <a:avLst/>
          </a:prstGeom>
          <a:noFill/>
        </p:spPr>
        <p:txBody>
          <a:bodyPr wrap="square" rtlCol="0">
            <a:spAutoFit/>
          </a:bodyPr>
          <a:lstStyle/>
          <a:p>
            <a:pPr algn="ctr"/>
            <a:r>
              <a:rPr lang="en-US" sz="2400" b="1" dirty="0"/>
              <a:t>Take 5 red beads from your bag, and put them onto the mat.  Take 5 white beads and put them onto the mat.</a:t>
            </a:r>
          </a:p>
        </p:txBody>
      </p:sp>
      <p:pic>
        <p:nvPicPr>
          <p:cNvPr id="26" name="Picture 25"/>
          <p:cNvPicPr>
            <a:picLocks noChangeAspect="1"/>
          </p:cNvPicPr>
          <p:nvPr/>
        </p:nvPicPr>
        <p:blipFill>
          <a:blip r:embed="rId3"/>
          <a:stretch>
            <a:fillRect/>
          </a:stretch>
        </p:blipFill>
        <p:spPr>
          <a:xfrm rot="5400000">
            <a:off x="3251119" y="1638434"/>
            <a:ext cx="2601771" cy="4029075"/>
          </a:xfrm>
          <a:prstGeom prst="rect">
            <a:avLst/>
          </a:prstGeom>
        </p:spPr>
      </p:pic>
      <p:sp>
        <p:nvSpPr>
          <p:cNvPr id="27" name="Rectangle 26"/>
          <p:cNvSpPr/>
          <p:nvPr/>
        </p:nvSpPr>
        <p:spPr>
          <a:xfrm>
            <a:off x="2037406" y="2083295"/>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lowchart: Direct Access Storage 32"/>
          <p:cNvSpPr/>
          <p:nvPr/>
        </p:nvSpPr>
        <p:spPr>
          <a:xfrm>
            <a:off x="3564636" y="4205314"/>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lowchart: Direct Access Storage 33"/>
          <p:cNvSpPr/>
          <p:nvPr/>
        </p:nvSpPr>
        <p:spPr>
          <a:xfrm>
            <a:off x="2777706" y="4205314"/>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lowchart: Direct Access Storage 34"/>
          <p:cNvSpPr/>
          <p:nvPr/>
        </p:nvSpPr>
        <p:spPr>
          <a:xfrm>
            <a:off x="4338314" y="4205314"/>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lowchart: Direct Access Storage 35"/>
          <p:cNvSpPr/>
          <p:nvPr/>
        </p:nvSpPr>
        <p:spPr>
          <a:xfrm>
            <a:off x="5112088" y="4205313"/>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lowchart: Direct Access Storage 36"/>
          <p:cNvSpPr/>
          <p:nvPr/>
        </p:nvSpPr>
        <p:spPr>
          <a:xfrm>
            <a:off x="5867678" y="4205312"/>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lowchart: Direct Access Storage 4"/>
          <p:cNvSpPr/>
          <p:nvPr/>
        </p:nvSpPr>
        <p:spPr>
          <a:xfrm>
            <a:off x="2777706" y="2697327"/>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lowchart: Direct Access Storage 28"/>
          <p:cNvSpPr/>
          <p:nvPr/>
        </p:nvSpPr>
        <p:spPr>
          <a:xfrm>
            <a:off x="3564636" y="2697327"/>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lowchart: Direct Access Storage 29"/>
          <p:cNvSpPr/>
          <p:nvPr/>
        </p:nvSpPr>
        <p:spPr>
          <a:xfrm>
            <a:off x="4338314" y="2697327"/>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lowchart: Direct Access Storage 30"/>
          <p:cNvSpPr/>
          <p:nvPr/>
        </p:nvSpPr>
        <p:spPr>
          <a:xfrm>
            <a:off x="5111992" y="2697328"/>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lowchart: Direct Access Storage 31"/>
          <p:cNvSpPr/>
          <p:nvPr/>
        </p:nvSpPr>
        <p:spPr>
          <a:xfrm>
            <a:off x="5867678" y="269732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2777706" y="5552486"/>
            <a:ext cx="3440818" cy="707886"/>
          </a:xfrm>
          <a:prstGeom prst="rect">
            <a:avLst/>
          </a:prstGeom>
          <a:noFill/>
        </p:spPr>
        <p:txBody>
          <a:bodyPr wrap="square" rtlCol="0">
            <a:spAutoFit/>
          </a:bodyPr>
          <a:lstStyle/>
          <a:p>
            <a:pPr algn="ctr"/>
            <a:r>
              <a:rPr lang="en-US" sz="2000" b="1" dirty="0">
                <a:solidFill>
                  <a:srgbClr val="0000FF"/>
                </a:solidFill>
              </a:rPr>
              <a:t>What do you see?  How many beads do you have?</a:t>
            </a:r>
          </a:p>
        </p:txBody>
      </p:sp>
      <p:pic>
        <p:nvPicPr>
          <p:cNvPr id="38916" name="Picture 4" descr="https://s-media-cache-ak0.pinimg.com/736x/b3/56/0a/b3560a82ebb8a492d3654c45bc0819df.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s://s-media-cache-ak0.pinimg.com/736x/b3/56/0a/b3560a82ebb8a492d3654c45bc0819df.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51333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500" fill="hold"/>
                                        <p:tgtEl>
                                          <p:spTgt spid="32"/>
                                        </p:tgtEl>
                                        <p:attrNameLst>
                                          <p:attrName>ppt_x</p:attrName>
                                        </p:attrNameLst>
                                      </p:cBhvr>
                                      <p:tavLst>
                                        <p:tav tm="0">
                                          <p:val>
                                            <p:strVal val="#ppt_x"/>
                                          </p:val>
                                        </p:tav>
                                        <p:tav tm="100000">
                                          <p:val>
                                            <p:strVal val="#ppt_x"/>
                                          </p:val>
                                        </p:tav>
                                      </p:tavLst>
                                    </p:anim>
                                    <p:anim calcmode="lin" valueType="num">
                                      <p:cBhvr additive="base">
                                        <p:cTn id="2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ppt_x"/>
                                          </p:val>
                                        </p:tav>
                                        <p:tav tm="100000">
                                          <p:val>
                                            <p:strVal val="#ppt_x"/>
                                          </p:val>
                                        </p:tav>
                                      </p:tavLst>
                                    </p:anim>
                                    <p:anim calcmode="lin" valueType="num">
                                      <p:cBhvr additive="base">
                                        <p:cTn id="30" dur="500" fill="hold"/>
                                        <p:tgtEl>
                                          <p:spTgt spid="3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 calcmode="lin" valueType="num">
                                      <p:cBhvr additive="base">
                                        <p:cTn id="33" dur="500" fill="hold"/>
                                        <p:tgtEl>
                                          <p:spTgt spid="33"/>
                                        </p:tgtEl>
                                        <p:attrNameLst>
                                          <p:attrName>ppt_x</p:attrName>
                                        </p:attrNameLst>
                                      </p:cBhvr>
                                      <p:tavLst>
                                        <p:tav tm="0">
                                          <p:val>
                                            <p:strVal val="#ppt_x"/>
                                          </p:val>
                                        </p:tav>
                                        <p:tav tm="100000">
                                          <p:val>
                                            <p:strVal val="#ppt_x"/>
                                          </p:val>
                                        </p:tav>
                                      </p:tavLst>
                                    </p:anim>
                                    <p:anim calcmode="lin" valueType="num">
                                      <p:cBhvr additive="base">
                                        <p:cTn id="34" dur="500" fill="hold"/>
                                        <p:tgtEl>
                                          <p:spTgt spid="33"/>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500" fill="hold"/>
                                        <p:tgtEl>
                                          <p:spTgt spid="35"/>
                                        </p:tgtEl>
                                        <p:attrNameLst>
                                          <p:attrName>ppt_x</p:attrName>
                                        </p:attrNameLst>
                                      </p:cBhvr>
                                      <p:tavLst>
                                        <p:tav tm="0">
                                          <p:val>
                                            <p:strVal val="#ppt_x"/>
                                          </p:val>
                                        </p:tav>
                                        <p:tav tm="100000">
                                          <p:val>
                                            <p:strVal val="#ppt_x"/>
                                          </p:val>
                                        </p:tav>
                                      </p:tavLst>
                                    </p:anim>
                                    <p:anim calcmode="lin" valueType="num">
                                      <p:cBhvr additive="base">
                                        <p:cTn id="38" dur="500" fill="hold"/>
                                        <p:tgtEl>
                                          <p:spTgt spid="35"/>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ppt_x"/>
                                          </p:val>
                                        </p:tav>
                                        <p:tav tm="100000">
                                          <p:val>
                                            <p:strVal val="#ppt_x"/>
                                          </p:val>
                                        </p:tav>
                                      </p:tavLst>
                                    </p:anim>
                                    <p:anim calcmode="lin" valueType="num">
                                      <p:cBhvr additive="base">
                                        <p:cTn id="42" dur="500" fill="hold"/>
                                        <p:tgtEl>
                                          <p:spTgt spid="3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anim calcmode="lin" valueType="num">
                                      <p:cBhvr additive="base">
                                        <p:cTn id="45" dur="500" fill="hold"/>
                                        <p:tgtEl>
                                          <p:spTgt spid="37"/>
                                        </p:tgtEl>
                                        <p:attrNameLst>
                                          <p:attrName>ppt_x</p:attrName>
                                        </p:attrNameLst>
                                      </p:cBhvr>
                                      <p:tavLst>
                                        <p:tav tm="0">
                                          <p:val>
                                            <p:strVal val="#ppt_x"/>
                                          </p:val>
                                        </p:tav>
                                        <p:tav tm="100000">
                                          <p:val>
                                            <p:strVal val="#ppt_x"/>
                                          </p:val>
                                        </p:tav>
                                      </p:tavLst>
                                    </p:anim>
                                    <p:anim calcmode="lin" valueType="num">
                                      <p:cBhvr additive="base">
                                        <p:cTn id="4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5" grpId="0" animBg="1"/>
      <p:bldP spid="29" grpId="0" animBg="1"/>
      <p:bldP spid="30" grpId="0" animBg="1"/>
      <p:bldP spid="31" grpId="0" animBg="1"/>
      <p:bldP spid="32"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1489212" y="685800"/>
            <a:ext cx="6165574" cy="830997"/>
          </a:xfrm>
          <a:prstGeom prst="rect">
            <a:avLst/>
          </a:prstGeom>
          <a:noFill/>
        </p:spPr>
        <p:txBody>
          <a:bodyPr wrap="square" rtlCol="0">
            <a:spAutoFit/>
          </a:bodyPr>
          <a:lstStyle/>
          <a:p>
            <a:pPr algn="ctr"/>
            <a:r>
              <a:rPr lang="en-US" sz="2400" b="1" dirty="0"/>
              <a:t>Turn your mats so the rows become columns.  How many beads?</a:t>
            </a:r>
          </a:p>
        </p:txBody>
      </p:sp>
      <p:pic>
        <p:nvPicPr>
          <p:cNvPr id="2" name="Picture 1"/>
          <p:cNvPicPr>
            <a:picLocks noChangeAspect="1"/>
          </p:cNvPicPr>
          <p:nvPr/>
        </p:nvPicPr>
        <p:blipFill>
          <a:blip r:embed="rId3"/>
          <a:stretch>
            <a:fillRect/>
          </a:stretch>
        </p:blipFill>
        <p:spPr>
          <a:xfrm rot="16200000">
            <a:off x="2360612" y="2497138"/>
            <a:ext cx="4422775" cy="2933700"/>
          </a:xfrm>
          <a:prstGeom prst="rect">
            <a:avLst/>
          </a:prstGeom>
        </p:spPr>
      </p:pic>
      <p:pic>
        <p:nvPicPr>
          <p:cNvPr id="7" name="Picture 4" descr="https://s-media-cache-ak0.pinimg.com/736x/b3/56/0a/b3560a82ebb8a492d3654c45bc0819df.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s://s-media-cache-ak0.pinimg.com/736x/b3/56/0a/b3560a82ebb8a492d3654c45bc0819df.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863619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290383" y="852473"/>
            <a:ext cx="6786479" cy="707886"/>
          </a:xfrm>
          <a:prstGeom prst="rect">
            <a:avLst/>
          </a:prstGeom>
          <a:noFill/>
        </p:spPr>
        <p:txBody>
          <a:bodyPr wrap="square" rtlCol="0">
            <a:spAutoFit/>
          </a:bodyPr>
          <a:lstStyle/>
          <a:p>
            <a:pPr algn="ctr"/>
            <a:r>
              <a:rPr lang="en-US" sz="2000" b="1" dirty="0"/>
              <a:t>Put your cubes back on your work mat.  Take one more cube out of your bag, and put all of your cubes in a row.</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3836105" y="2135359"/>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5525255" y="2133600"/>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50858" y="2133600"/>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5203" y="2121626"/>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00348" y="2135359"/>
            <a:ext cx="562266" cy="57263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2092327" y="5420135"/>
            <a:ext cx="4959346" cy="461665"/>
          </a:xfrm>
          <a:prstGeom prst="rect">
            <a:avLst/>
          </a:prstGeom>
          <a:noFill/>
        </p:spPr>
        <p:txBody>
          <a:bodyPr wrap="square" rtlCol="0">
            <a:spAutoFit/>
          </a:bodyPr>
          <a:lstStyle/>
          <a:p>
            <a:pPr algn="ctr"/>
            <a:r>
              <a:rPr lang="en-US" sz="2400" b="1" dirty="0">
                <a:solidFill>
                  <a:srgbClr val="FF0000"/>
                </a:solidFill>
              </a:rPr>
              <a:t>Let’s count the cubes together!</a:t>
            </a:r>
          </a:p>
        </p:txBody>
      </p:sp>
      <p:pic>
        <p:nvPicPr>
          <p:cNvPr id="1026" name="Picture 2" descr="http://lessonpix.com/drawings/27638/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354513" y="2135359"/>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7507691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1094960" y="906809"/>
            <a:ext cx="6954079" cy="830997"/>
          </a:xfrm>
          <a:prstGeom prst="rect">
            <a:avLst/>
          </a:prstGeom>
          <a:noFill/>
        </p:spPr>
        <p:txBody>
          <a:bodyPr wrap="square" rtlCol="0">
            <a:spAutoFit/>
          </a:bodyPr>
          <a:lstStyle/>
          <a:p>
            <a:pPr algn="ctr"/>
            <a:r>
              <a:rPr lang="en-US" sz="2400" b="1" dirty="0"/>
              <a:t>Now, take your red beads and make a row on          your desk.  How many red beads?</a:t>
            </a:r>
          </a:p>
        </p:txBody>
      </p:sp>
      <p:sp>
        <p:nvSpPr>
          <p:cNvPr id="5" name="Flowchart: Direct Access Storage 4"/>
          <p:cNvSpPr/>
          <p:nvPr/>
        </p:nvSpPr>
        <p:spPr>
          <a:xfrm>
            <a:off x="2797700"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lowchart: Direct Access Storage 28"/>
          <p:cNvSpPr/>
          <p:nvPr/>
        </p:nvSpPr>
        <p:spPr>
          <a:xfrm>
            <a:off x="3584630"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lowchart: Direct Access Storage 29"/>
          <p:cNvSpPr/>
          <p:nvPr/>
        </p:nvSpPr>
        <p:spPr>
          <a:xfrm>
            <a:off x="4358308"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lowchart: Direct Access Storage 30"/>
          <p:cNvSpPr/>
          <p:nvPr/>
        </p:nvSpPr>
        <p:spPr>
          <a:xfrm>
            <a:off x="5131986" y="246001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lowchart: Direct Access Storage 31"/>
          <p:cNvSpPr/>
          <p:nvPr/>
        </p:nvSpPr>
        <p:spPr>
          <a:xfrm>
            <a:off x="5887672" y="2460011"/>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7187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500" fill="hold"/>
                                        <p:tgtEl>
                                          <p:spTgt spid="32"/>
                                        </p:tgtEl>
                                        <p:attrNameLst>
                                          <p:attrName>ppt_x</p:attrName>
                                        </p:attrNameLst>
                                      </p:cBhvr>
                                      <p:tavLst>
                                        <p:tav tm="0">
                                          <p:val>
                                            <p:strVal val="#ppt_x"/>
                                          </p:val>
                                        </p:tav>
                                        <p:tav tm="100000">
                                          <p:val>
                                            <p:strVal val="#ppt_x"/>
                                          </p:val>
                                        </p:tav>
                                      </p:tavLst>
                                    </p:anim>
                                    <p:anim calcmode="lin" valueType="num">
                                      <p:cBhvr additive="base">
                                        <p:cTn id="2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9" grpId="0" animBg="1"/>
      <p:bldP spid="30" grpId="0" animBg="1"/>
      <p:bldP spid="31" grpId="0" animBg="1"/>
      <p:bldP spid="32"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1172400" y="706039"/>
            <a:ext cx="6829013" cy="1200329"/>
          </a:xfrm>
          <a:prstGeom prst="rect">
            <a:avLst/>
          </a:prstGeom>
          <a:noFill/>
        </p:spPr>
        <p:txBody>
          <a:bodyPr wrap="square" rtlCol="0">
            <a:spAutoFit/>
          </a:bodyPr>
          <a:lstStyle/>
          <a:p>
            <a:pPr algn="ctr"/>
            <a:r>
              <a:rPr lang="en-US" sz="2400" b="1" dirty="0"/>
              <a:t>Make another row with your white beads underneath your first row.  Do you still have             10 beads?  How do you know?</a:t>
            </a:r>
          </a:p>
        </p:txBody>
      </p:sp>
      <p:sp>
        <p:nvSpPr>
          <p:cNvPr id="33" name="Flowchart: Direct Access Storage 32"/>
          <p:cNvSpPr/>
          <p:nvPr/>
        </p:nvSpPr>
        <p:spPr>
          <a:xfrm>
            <a:off x="3584630" y="3391782"/>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lowchart: Direct Access Storage 33"/>
          <p:cNvSpPr/>
          <p:nvPr/>
        </p:nvSpPr>
        <p:spPr>
          <a:xfrm>
            <a:off x="2797700" y="3391782"/>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lowchart: Direct Access Storage 34"/>
          <p:cNvSpPr/>
          <p:nvPr/>
        </p:nvSpPr>
        <p:spPr>
          <a:xfrm>
            <a:off x="4358308" y="3391782"/>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lowchart: Direct Access Storage 35"/>
          <p:cNvSpPr/>
          <p:nvPr/>
        </p:nvSpPr>
        <p:spPr>
          <a:xfrm>
            <a:off x="5132082" y="3391781"/>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lowchart: Direct Access Storage 36"/>
          <p:cNvSpPr/>
          <p:nvPr/>
        </p:nvSpPr>
        <p:spPr>
          <a:xfrm>
            <a:off x="5887672" y="3391780"/>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lowchart: Direct Access Storage 4"/>
          <p:cNvSpPr/>
          <p:nvPr/>
        </p:nvSpPr>
        <p:spPr>
          <a:xfrm>
            <a:off x="2797700"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lowchart: Direct Access Storage 28"/>
          <p:cNvSpPr/>
          <p:nvPr/>
        </p:nvSpPr>
        <p:spPr>
          <a:xfrm>
            <a:off x="3584630"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lowchart: Direct Access Storage 29"/>
          <p:cNvSpPr/>
          <p:nvPr/>
        </p:nvSpPr>
        <p:spPr>
          <a:xfrm>
            <a:off x="4358308" y="246000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lowchart: Direct Access Storage 30"/>
          <p:cNvSpPr/>
          <p:nvPr/>
        </p:nvSpPr>
        <p:spPr>
          <a:xfrm>
            <a:off x="5131986" y="246001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lowchart: Direct Access Storage 31"/>
          <p:cNvSpPr/>
          <p:nvPr/>
        </p:nvSpPr>
        <p:spPr>
          <a:xfrm>
            <a:off x="5887672" y="2460011"/>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08899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ppt_x"/>
                                          </p:val>
                                        </p:tav>
                                        <p:tav tm="100000">
                                          <p:val>
                                            <p:strVal val="#ppt_x"/>
                                          </p:val>
                                        </p:tav>
                                      </p:tavLst>
                                    </p:anim>
                                    <p:anim calcmode="lin" valueType="num">
                                      <p:cBhvr additive="base">
                                        <p:cTn id="12" dur="5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500" fill="hold"/>
                                        <p:tgtEl>
                                          <p:spTgt spid="37"/>
                                        </p:tgtEl>
                                        <p:attrNameLst>
                                          <p:attrName>ppt_x</p:attrName>
                                        </p:attrNameLst>
                                      </p:cBhvr>
                                      <p:tavLst>
                                        <p:tav tm="0">
                                          <p:val>
                                            <p:strVal val="#ppt_x"/>
                                          </p:val>
                                        </p:tav>
                                        <p:tav tm="100000">
                                          <p:val>
                                            <p:strVal val="#ppt_x"/>
                                          </p:val>
                                        </p:tav>
                                      </p:tavLst>
                                    </p:anim>
                                    <p:anim calcmode="lin" valueType="num">
                                      <p:cBhvr additive="base">
                                        <p:cTn id="2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814800" y="578001"/>
            <a:ext cx="7514400" cy="1200329"/>
          </a:xfrm>
          <a:prstGeom prst="rect">
            <a:avLst/>
          </a:prstGeom>
          <a:noFill/>
        </p:spPr>
        <p:txBody>
          <a:bodyPr wrap="square" rtlCol="0">
            <a:spAutoFit/>
          </a:bodyPr>
          <a:lstStyle/>
          <a:p>
            <a:pPr algn="ctr"/>
            <a:r>
              <a:rPr lang="en-US" sz="2400" b="1" dirty="0"/>
              <a:t>Can you move your red beads so they make a column?  Then, make a column with your white beads next to it.  What do you notice?</a:t>
            </a:r>
          </a:p>
        </p:txBody>
      </p:sp>
      <p:pic>
        <p:nvPicPr>
          <p:cNvPr id="2" name="Picture 1"/>
          <p:cNvPicPr>
            <a:picLocks noChangeAspect="1"/>
          </p:cNvPicPr>
          <p:nvPr/>
        </p:nvPicPr>
        <p:blipFill>
          <a:blip r:embed="rId3"/>
          <a:stretch>
            <a:fillRect/>
          </a:stretch>
        </p:blipFill>
        <p:spPr>
          <a:xfrm rot="16200000">
            <a:off x="2145269" y="3678999"/>
            <a:ext cx="3968448" cy="843468"/>
          </a:xfrm>
          <a:prstGeom prst="rect">
            <a:avLst/>
          </a:prstGeom>
        </p:spPr>
      </p:pic>
      <p:pic>
        <p:nvPicPr>
          <p:cNvPr id="3" name="Picture 2"/>
          <p:cNvPicPr>
            <a:picLocks noChangeAspect="1"/>
          </p:cNvPicPr>
          <p:nvPr/>
        </p:nvPicPr>
        <p:blipFill>
          <a:blip r:embed="rId4"/>
          <a:stretch>
            <a:fillRect/>
          </a:stretch>
        </p:blipFill>
        <p:spPr>
          <a:xfrm rot="16200000">
            <a:off x="3050992" y="3637517"/>
            <a:ext cx="3968448" cy="926432"/>
          </a:xfrm>
          <a:prstGeom prst="rect">
            <a:avLst/>
          </a:prstGeom>
        </p:spPr>
      </p:pic>
      <p:sp>
        <p:nvSpPr>
          <p:cNvPr id="6" name="TextBox 5"/>
          <p:cNvSpPr txBox="1"/>
          <p:nvPr/>
        </p:nvSpPr>
        <p:spPr>
          <a:xfrm rot="664186">
            <a:off x="5953880" y="2845190"/>
            <a:ext cx="2522101" cy="461665"/>
          </a:xfrm>
          <a:prstGeom prst="rect">
            <a:avLst/>
          </a:prstGeom>
          <a:noFill/>
        </p:spPr>
        <p:txBody>
          <a:bodyPr wrap="none" rtlCol="0">
            <a:spAutoFit/>
          </a:bodyPr>
          <a:lstStyle/>
          <a:p>
            <a:r>
              <a:rPr lang="en-US" sz="2400" b="1" dirty="0">
                <a:solidFill>
                  <a:srgbClr val="FF0000"/>
                </a:solidFill>
              </a:rPr>
              <a:t>How many beads?</a:t>
            </a:r>
          </a:p>
        </p:txBody>
      </p:sp>
      <p:pic>
        <p:nvPicPr>
          <p:cNvPr id="9" name="Picture 4" descr="https://s-media-cache-ak0.pinimg.com/736x/b3/56/0a/b3560a82ebb8a492d3654c45bc0819df.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s://s-media-cache-ak0.pinimg.com/736x/b3/56/0a/b3560a82ebb8a492d3654c45bc0819df.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6337515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776700" y="1011353"/>
            <a:ext cx="7590600" cy="1200329"/>
          </a:xfrm>
          <a:prstGeom prst="rect">
            <a:avLst/>
          </a:prstGeom>
          <a:noFill/>
        </p:spPr>
        <p:txBody>
          <a:bodyPr wrap="square" rtlCol="0">
            <a:spAutoFit/>
          </a:bodyPr>
          <a:lstStyle/>
          <a:p>
            <a:pPr algn="ctr"/>
            <a:r>
              <a:rPr lang="en-US" sz="2400" b="1" dirty="0"/>
              <a:t>We are going to make bracelets to celebrate the number 10.  Take your 5 red beads and put them onto the pipe cleaner.  How many are left on your desk?</a:t>
            </a:r>
          </a:p>
        </p:txBody>
      </p:sp>
      <p:sp>
        <p:nvSpPr>
          <p:cNvPr id="8" name="Rectangle 7"/>
          <p:cNvSpPr/>
          <p:nvPr/>
        </p:nvSpPr>
        <p:spPr>
          <a:xfrm>
            <a:off x="1485900" y="3352800"/>
            <a:ext cx="6172200" cy="1524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lowchart: Direct Access Storage 13"/>
          <p:cNvSpPr/>
          <p:nvPr/>
        </p:nvSpPr>
        <p:spPr>
          <a:xfrm>
            <a:off x="2353056"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Direct Access Storage 14"/>
          <p:cNvSpPr/>
          <p:nvPr/>
        </p:nvSpPr>
        <p:spPr>
          <a:xfrm>
            <a:off x="2727828" y="308389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lowchart: Direct Access Storage 15"/>
          <p:cNvSpPr/>
          <p:nvPr/>
        </p:nvSpPr>
        <p:spPr>
          <a:xfrm>
            <a:off x="3105671" y="308388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lowchart: Direct Access Storage 16"/>
          <p:cNvSpPr/>
          <p:nvPr/>
        </p:nvSpPr>
        <p:spPr>
          <a:xfrm>
            <a:off x="3455552" y="3080575"/>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lowchart: Direct Access Storage 17"/>
          <p:cNvSpPr/>
          <p:nvPr/>
        </p:nvSpPr>
        <p:spPr>
          <a:xfrm>
            <a:off x="3833395"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4166867" y="3352799"/>
            <a:ext cx="394252" cy="14577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50018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765819" y="1017980"/>
            <a:ext cx="7590600" cy="830997"/>
          </a:xfrm>
          <a:prstGeom prst="rect">
            <a:avLst/>
          </a:prstGeom>
          <a:noFill/>
        </p:spPr>
        <p:txBody>
          <a:bodyPr wrap="square" rtlCol="0">
            <a:spAutoFit/>
          </a:bodyPr>
          <a:lstStyle/>
          <a:p>
            <a:pPr algn="ctr"/>
            <a:r>
              <a:rPr lang="en-US" sz="2400" b="1" dirty="0"/>
              <a:t>Now, put the 5 white beads on your bracelet.  I’ll show you how to close it.  Push your beads all together.</a:t>
            </a:r>
          </a:p>
        </p:txBody>
      </p:sp>
      <p:sp>
        <p:nvSpPr>
          <p:cNvPr id="8" name="Rectangle 7"/>
          <p:cNvSpPr/>
          <p:nvPr/>
        </p:nvSpPr>
        <p:spPr>
          <a:xfrm>
            <a:off x="1485900" y="3352800"/>
            <a:ext cx="6172200" cy="1524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lowchart: Direct Access Storage 13"/>
          <p:cNvSpPr/>
          <p:nvPr/>
        </p:nvSpPr>
        <p:spPr>
          <a:xfrm>
            <a:off x="2353056"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Direct Access Storage 14"/>
          <p:cNvSpPr/>
          <p:nvPr/>
        </p:nvSpPr>
        <p:spPr>
          <a:xfrm>
            <a:off x="2727828" y="308389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lowchart: Direct Access Storage 15"/>
          <p:cNvSpPr/>
          <p:nvPr/>
        </p:nvSpPr>
        <p:spPr>
          <a:xfrm>
            <a:off x="3105671" y="308388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lowchart: Direct Access Storage 16"/>
          <p:cNvSpPr/>
          <p:nvPr/>
        </p:nvSpPr>
        <p:spPr>
          <a:xfrm>
            <a:off x="3455552" y="3080575"/>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lowchart: Direct Access Storage 17"/>
          <p:cNvSpPr/>
          <p:nvPr/>
        </p:nvSpPr>
        <p:spPr>
          <a:xfrm>
            <a:off x="3833395"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lowchart: Direct Access Storage 20"/>
          <p:cNvSpPr/>
          <p:nvPr/>
        </p:nvSpPr>
        <p:spPr>
          <a:xfrm>
            <a:off x="4182980" y="3098790"/>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lowchart: Direct Access Storage 12"/>
          <p:cNvSpPr/>
          <p:nvPr/>
        </p:nvSpPr>
        <p:spPr>
          <a:xfrm>
            <a:off x="4532565"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lowchart: Direct Access Storage 21"/>
          <p:cNvSpPr/>
          <p:nvPr/>
        </p:nvSpPr>
        <p:spPr>
          <a:xfrm>
            <a:off x="4912371" y="3103763"/>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lowchart: Direct Access Storage 22"/>
          <p:cNvSpPr/>
          <p:nvPr/>
        </p:nvSpPr>
        <p:spPr>
          <a:xfrm>
            <a:off x="5282714"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lowchart: Direct Access Storage 23"/>
          <p:cNvSpPr/>
          <p:nvPr/>
        </p:nvSpPr>
        <p:spPr>
          <a:xfrm>
            <a:off x="5662520"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6006810" y="3356114"/>
            <a:ext cx="394252" cy="14577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p:cNvSpPr txBox="1"/>
          <p:nvPr/>
        </p:nvSpPr>
        <p:spPr>
          <a:xfrm>
            <a:off x="2371833" y="4388327"/>
            <a:ext cx="4378571" cy="461665"/>
          </a:xfrm>
          <a:prstGeom prst="rect">
            <a:avLst/>
          </a:prstGeom>
          <a:noFill/>
        </p:spPr>
        <p:txBody>
          <a:bodyPr wrap="none" rtlCol="0">
            <a:spAutoFit/>
          </a:bodyPr>
          <a:lstStyle/>
          <a:p>
            <a:pPr algn="ctr"/>
            <a:r>
              <a:rPr lang="en-US" sz="2400" b="1" dirty="0">
                <a:solidFill>
                  <a:srgbClr val="FF0000"/>
                </a:solidFill>
              </a:rPr>
              <a:t>How many beads are in the row?</a:t>
            </a:r>
          </a:p>
        </p:txBody>
      </p:sp>
      <p:pic>
        <p:nvPicPr>
          <p:cNvPr id="25"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03216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ppt_x"/>
                                          </p:val>
                                        </p:tav>
                                        <p:tav tm="100000">
                                          <p:val>
                                            <p:strVal val="#ppt_x"/>
                                          </p:val>
                                        </p:tav>
                                      </p:tavLst>
                                    </p:anim>
                                    <p:anim calcmode="lin" valueType="num">
                                      <p:cBhvr additive="base">
                                        <p:cTn id="24" dur="500" fill="hold"/>
                                        <p:tgtEl>
                                          <p:spTgt spid="24"/>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4"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3" grpId="0" animBg="1"/>
      <p:bldP spid="22" grpId="0" animBg="1"/>
      <p:bldP spid="23" grpId="0" animBg="1"/>
      <p:bldP spid="24" grpId="0" animBg="1"/>
      <p:bldP spid="2"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1656012" y="1064877"/>
            <a:ext cx="6210305" cy="830997"/>
          </a:xfrm>
          <a:prstGeom prst="rect">
            <a:avLst/>
          </a:prstGeom>
          <a:noFill/>
        </p:spPr>
        <p:txBody>
          <a:bodyPr wrap="square" rtlCol="0">
            <a:spAutoFit/>
          </a:bodyPr>
          <a:lstStyle/>
          <a:p>
            <a:pPr algn="ctr"/>
            <a:r>
              <a:rPr lang="en-US" sz="2400" b="1" dirty="0"/>
              <a:t>I wonder what happens if we move 1 bead to the other side of your bracelet?</a:t>
            </a:r>
          </a:p>
        </p:txBody>
      </p:sp>
      <p:sp>
        <p:nvSpPr>
          <p:cNvPr id="8" name="Rectangle 7"/>
          <p:cNvSpPr/>
          <p:nvPr/>
        </p:nvSpPr>
        <p:spPr>
          <a:xfrm>
            <a:off x="1485900" y="3352800"/>
            <a:ext cx="6172200" cy="1524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lowchart: Direct Access Storage 13"/>
          <p:cNvSpPr/>
          <p:nvPr/>
        </p:nvSpPr>
        <p:spPr>
          <a:xfrm>
            <a:off x="2353056"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Direct Access Storage 14"/>
          <p:cNvSpPr/>
          <p:nvPr/>
        </p:nvSpPr>
        <p:spPr>
          <a:xfrm>
            <a:off x="2727828" y="308389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lowchart: Direct Access Storage 15"/>
          <p:cNvSpPr/>
          <p:nvPr/>
        </p:nvSpPr>
        <p:spPr>
          <a:xfrm>
            <a:off x="3105671" y="308388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lowchart: Direct Access Storage 16"/>
          <p:cNvSpPr/>
          <p:nvPr/>
        </p:nvSpPr>
        <p:spPr>
          <a:xfrm>
            <a:off x="3455552" y="3080575"/>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lowchart: Direct Access Storage 17"/>
          <p:cNvSpPr/>
          <p:nvPr/>
        </p:nvSpPr>
        <p:spPr>
          <a:xfrm>
            <a:off x="3833395"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lowchart: Direct Access Storage 20"/>
          <p:cNvSpPr/>
          <p:nvPr/>
        </p:nvSpPr>
        <p:spPr>
          <a:xfrm>
            <a:off x="4182980" y="3098790"/>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lowchart: Direct Access Storage 12"/>
          <p:cNvSpPr/>
          <p:nvPr/>
        </p:nvSpPr>
        <p:spPr>
          <a:xfrm>
            <a:off x="4532565"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lowchart: Direct Access Storage 21"/>
          <p:cNvSpPr/>
          <p:nvPr/>
        </p:nvSpPr>
        <p:spPr>
          <a:xfrm>
            <a:off x="4912371" y="3103763"/>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lowchart: Direct Access Storage 22"/>
          <p:cNvSpPr/>
          <p:nvPr/>
        </p:nvSpPr>
        <p:spPr>
          <a:xfrm>
            <a:off x="5282714"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5610296" y="3352248"/>
            <a:ext cx="394252" cy="14577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lowchart: Direct Access Storage 23"/>
          <p:cNvSpPr/>
          <p:nvPr/>
        </p:nvSpPr>
        <p:spPr>
          <a:xfrm>
            <a:off x="5637899" y="3100435"/>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5955542" y="3357759"/>
            <a:ext cx="167160" cy="14744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lowchart: Direct Access Storage 25"/>
          <p:cNvSpPr/>
          <p:nvPr/>
        </p:nvSpPr>
        <p:spPr>
          <a:xfrm>
            <a:off x="6717163"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26"/>
          <p:cNvSpPr/>
          <p:nvPr/>
        </p:nvSpPr>
        <p:spPr>
          <a:xfrm>
            <a:off x="7034806" y="3347840"/>
            <a:ext cx="204194" cy="15736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99781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5"/>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26"/>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grpId="0" nodeType="after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1656012" y="1064877"/>
            <a:ext cx="6210305" cy="830997"/>
          </a:xfrm>
          <a:prstGeom prst="rect">
            <a:avLst/>
          </a:prstGeom>
          <a:noFill/>
        </p:spPr>
        <p:txBody>
          <a:bodyPr wrap="square" rtlCol="0">
            <a:spAutoFit/>
          </a:bodyPr>
          <a:lstStyle/>
          <a:p>
            <a:pPr algn="ctr"/>
            <a:r>
              <a:rPr lang="en-US" sz="2400" b="1" dirty="0"/>
              <a:t>What if we separate the red and white beads into groups on our bracelet?</a:t>
            </a:r>
          </a:p>
        </p:txBody>
      </p:sp>
      <p:sp>
        <p:nvSpPr>
          <p:cNvPr id="8" name="Rectangle 7"/>
          <p:cNvSpPr/>
          <p:nvPr/>
        </p:nvSpPr>
        <p:spPr>
          <a:xfrm>
            <a:off x="1485900" y="3352800"/>
            <a:ext cx="6172200" cy="1524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lowchart: Direct Access Storage 13"/>
          <p:cNvSpPr/>
          <p:nvPr/>
        </p:nvSpPr>
        <p:spPr>
          <a:xfrm>
            <a:off x="2353056"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Direct Access Storage 14"/>
          <p:cNvSpPr/>
          <p:nvPr/>
        </p:nvSpPr>
        <p:spPr>
          <a:xfrm>
            <a:off x="2727828" y="3083890"/>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lowchart: Direct Access Storage 15"/>
          <p:cNvSpPr/>
          <p:nvPr/>
        </p:nvSpPr>
        <p:spPr>
          <a:xfrm>
            <a:off x="3105671" y="3083889"/>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lowchart: Direct Access Storage 16"/>
          <p:cNvSpPr/>
          <p:nvPr/>
        </p:nvSpPr>
        <p:spPr>
          <a:xfrm>
            <a:off x="3455552" y="3080575"/>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lowchart: Direct Access Storage 17"/>
          <p:cNvSpPr/>
          <p:nvPr/>
        </p:nvSpPr>
        <p:spPr>
          <a:xfrm>
            <a:off x="3833395" y="3090516"/>
            <a:ext cx="457200" cy="537819"/>
          </a:xfrm>
          <a:prstGeom prst="flowChartMagneticDrum">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5610296" y="3352248"/>
            <a:ext cx="394252" cy="14577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lowchart: Direct Access Storage 27"/>
          <p:cNvSpPr/>
          <p:nvPr/>
        </p:nvSpPr>
        <p:spPr>
          <a:xfrm>
            <a:off x="5507272" y="3106336"/>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lowchart: Direct Access Storage 28"/>
          <p:cNvSpPr/>
          <p:nvPr/>
        </p:nvSpPr>
        <p:spPr>
          <a:xfrm>
            <a:off x="5856857" y="3106335"/>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lowchart: Direct Access Storage 29"/>
          <p:cNvSpPr/>
          <p:nvPr/>
        </p:nvSpPr>
        <p:spPr>
          <a:xfrm>
            <a:off x="6236663" y="311130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lowchart: Direct Access Storage 30"/>
          <p:cNvSpPr/>
          <p:nvPr/>
        </p:nvSpPr>
        <p:spPr>
          <a:xfrm>
            <a:off x="6607006" y="3106335"/>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lowchart: Direct Access Storage 31"/>
          <p:cNvSpPr/>
          <p:nvPr/>
        </p:nvSpPr>
        <p:spPr>
          <a:xfrm>
            <a:off x="6962191" y="3107981"/>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7288459" y="3352938"/>
            <a:ext cx="167160" cy="14744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p:nvSpPr>
        <p:spPr>
          <a:xfrm>
            <a:off x="4152387" y="3359425"/>
            <a:ext cx="167160" cy="14744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lowchart: Direct Access Storage 20"/>
          <p:cNvSpPr/>
          <p:nvPr/>
        </p:nvSpPr>
        <p:spPr>
          <a:xfrm>
            <a:off x="4187022" y="3106335"/>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lowchart: Direct Access Storage 12"/>
          <p:cNvSpPr/>
          <p:nvPr/>
        </p:nvSpPr>
        <p:spPr>
          <a:xfrm>
            <a:off x="4532565"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lowchart: Direct Access Storage 21"/>
          <p:cNvSpPr/>
          <p:nvPr/>
        </p:nvSpPr>
        <p:spPr>
          <a:xfrm>
            <a:off x="4912371" y="3103763"/>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lowchart: Direct Access Storage 22"/>
          <p:cNvSpPr/>
          <p:nvPr/>
        </p:nvSpPr>
        <p:spPr>
          <a:xfrm>
            <a:off x="5282714" y="3098789"/>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lowchart: Direct Access Storage 23"/>
          <p:cNvSpPr/>
          <p:nvPr/>
        </p:nvSpPr>
        <p:spPr>
          <a:xfrm>
            <a:off x="5637899" y="3100435"/>
            <a:ext cx="457200" cy="537819"/>
          </a:xfrm>
          <a:prstGeom prst="flowChartMagneticDrum">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5981905" y="3347648"/>
            <a:ext cx="167160" cy="14744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6"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339" y="4938212"/>
            <a:ext cx="1352018" cy="164479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s://s-media-cache-ak0.pinimg.com/736x/b3/56/0a/b3560a82ebb8a492d3654c45bc0819df.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63419" y="4934751"/>
            <a:ext cx="1385228" cy="1644791"/>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2205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22"/>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4"/>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hidden"/>
                                      </p:to>
                                    </p:set>
                                  </p:childTnLst>
                                </p:cTn>
                              </p:par>
                            </p:childTnLst>
                          </p:cTn>
                        </p:par>
                        <p:par>
                          <p:cTn id="17" fill="hold">
                            <p:stCondLst>
                              <p:cond delay="0"/>
                            </p:stCondLst>
                            <p:childTnLst>
                              <p:par>
                                <p:cTn id="18" presetID="1"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32"/>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P spid="21" grpId="0" animBg="1"/>
      <p:bldP spid="13" grpId="0" animBg="1"/>
      <p:bldP spid="22" grpId="0" animBg="1"/>
      <p:bldP spid="23" grpId="0" animBg="1"/>
      <p:bldP spid="24" grpId="0" animBg="1"/>
      <p:bldP spid="25" grpId="0" animBg="1"/>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211312"/>
            <a:ext cx="1688283" cy="307777"/>
          </a:xfrm>
          <a:prstGeom prst="rect">
            <a:avLst/>
          </a:prstGeom>
          <a:noFill/>
        </p:spPr>
        <p:txBody>
          <a:bodyPr wrap="none" rtlCol="0">
            <a:spAutoFit/>
          </a:bodyPr>
          <a:lstStyle/>
          <a:p>
            <a:r>
              <a:rPr lang="en-US" sz="1400" dirty="0"/>
              <a:t>Module 1, Lesson 26</a:t>
            </a:r>
          </a:p>
        </p:txBody>
      </p:sp>
      <p:sp>
        <p:nvSpPr>
          <p:cNvPr id="39" name="TextBox 38"/>
          <p:cNvSpPr txBox="1"/>
          <p:nvPr/>
        </p:nvSpPr>
        <p:spPr>
          <a:xfrm>
            <a:off x="935787" y="955567"/>
            <a:ext cx="7302240" cy="830997"/>
          </a:xfrm>
          <a:prstGeom prst="rect">
            <a:avLst/>
          </a:prstGeom>
          <a:noFill/>
        </p:spPr>
        <p:txBody>
          <a:bodyPr wrap="square" rtlCol="0">
            <a:spAutoFit/>
          </a:bodyPr>
          <a:lstStyle/>
          <a:p>
            <a:pPr algn="ctr"/>
            <a:r>
              <a:rPr lang="en-US" sz="2400" b="1" dirty="0"/>
              <a:t>Let’s write the number that shows how many beads are on your bracelet.  We write the number 10 like this.</a:t>
            </a:r>
          </a:p>
        </p:txBody>
      </p:sp>
      <p:sp>
        <p:nvSpPr>
          <p:cNvPr id="20" name="TextBox 19"/>
          <p:cNvSpPr txBox="1"/>
          <p:nvPr/>
        </p:nvSpPr>
        <p:spPr>
          <a:xfrm>
            <a:off x="430409" y="5567736"/>
            <a:ext cx="8312995" cy="769441"/>
          </a:xfrm>
          <a:prstGeom prst="rect">
            <a:avLst/>
          </a:prstGeom>
          <a:noFill/>
        </p:spPr>
        <p:txBody>
          <a:bodyPr wrap="square" rtlCol="0">
            <a:spAutoFit/>
          </a:bodyPr>
          <a:lstStyle/>
          <a:p>
            <a:pPr algn="ctr"/>
            <a:r>
              <a:rPr lang="en-US" sz="2200" b="1" dirty="0">
                <a:solidFill>
                  <a:srgbClr val="CC0066"/>
                </a:solidFill>
              </a:rPr>
              <a:t>You many practice writing tens on your board.  When you are ready, take out your practice page, and write tens with your pencil.</a:t>
            </a:r>
          </a:p>
        </p:txBody>
      </p:sp>
      <p:pic>
        <p:nvPicPr>
          <p:cNvPr id="21" name="Picture 2" descr="http://content.mycutegraphics.com/graphics/career/blank-picture-fram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799" y="2113433"/>
            <a:ext cx="2468217" cy="2720720"/>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https://s-media-cache-ak0.pinimg.com/236x/49/e7/c2/49e7c2f63f944aeceeb2836fee19142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08552" y="3664853"/>
            <a:ext cx="1595512" cy="171044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32361616"/>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8600" y="212725"/>
            <a:ext cx="8686800" cy="504825"/>
          </a:xfrm>
          <a:prstGeom prst="rect">
            <a:avLst/>
          </a:prstGeom>
        </p:spPr>
      </p:pic>
      <p:pic>
        <p:nvPicPr>
          <p:cNvPr id="2" name="Picture 1"/>
          <p:cNvPicPr>
            <a:picLocks noChangeAspect="1"/>
          </p:cNvPicPr>
          <p:nvPr/>
        </p:nvPicPr>
        <p:blipFill>
          <a:blip r:embed="rId4"/>
          <a:stretch>
            <a:fillRect/>
          </a:stretch>
        </p:blipFill>
        <p:spPr>
          <a:xfrm>
            <a:off x="612775" y="1325563"/>
            <a:ext cx="8073247" cy="3962400"/>
          </a:xfrm>
          <a:prstGeom prst="rect">
            <a:avLst/>
          </a:prstGeom>
        </p:spPr>
      </p:pic>
    </p:spTree>
    <p:extLst>
      <p:ext uri="{BB962C8B-B14F-4D97-AF65-F5344CB8AC3E}">
        <p14:creationId xmlns:p14="http://schemas.microsoft.com/office/powerpoint/2010/main" val="424757398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28600" y="212725"/>
            <a:ext cx="8686800" cy="504825"/>
          </a:xfrm>
          <a:prstGeom prst="rect">
            <a:avLst/>
          </a:prstGeom>
        </p:spPr>
      </p:pic>
      <p:pic>
        <p:nvPicPr>
          <p:cNvPr id="3" name="Picture 2"/>
          <p:cNvPicPr>
            <a:picLocks noChangeAspect="1"/>
          </p:cNvPicPr>
          <p:nvPr/>
        </p:nvPicPr>
        <p:blipFill>
          <a:blip r:embed="rId4"/>
          <a:stretch>
            <a:fillRect/>
          </a:stretch>
        </p:blipFill>
        <p:spPr>
          <a:xfrm>
            <a:off x="634111" y="1143000"/>
            <a:ext cx="7765109" cy="4776787"/>
          </a:xfrm>
          <a:prstGeom prst="rect">
            <a:avLst/>
          </a:prstGeom>
        </p:spPr>
      </p:pic>
    </p:spTree>
    <p:extLst>
      <p:ext uri="{BB962C8B-B14F-4D97-AF65-F5344CB8AC3E}">
        <p14:creationId xmlns:p14="http://schemas.microsoft.com/office/powerpoint/2010/main" val="289466764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533191" y="764977"/>
            <a:ext cx="6077618" cy="707886"/>
          </a:xfrm>
          <a:prstGeom prst="rect">
            <a:avLst/>
          </a:prstGeom>
          <a:noFill/>
        </p:spPr>
        <p:txBody>
          <a:bodyPr wrap="square" rtlCol="0">
            <a:spAutoFit/>
          </a:bodyPr>
          <a:lstStyle/>
          <a:p>
            <a:pPr algn="ctr"/>
            <a:r>
              <a:rPr lang="en-US" sz="2000" b="1" dirty="0"/>
              <a:t>Now, put your cubes in two rows of three.  Use the edges of your work mat to help you.</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3848802" y="1922790"/>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4962483" y="4469064"/>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63555" y="1921031"/>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59359" y="4456850"/>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13045" y="1922790"/>
            <a:ext cx="562266" cy="57263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2092327" y="5420135"/>
            <a:ext cx="4959346" cy="461665"/>
          </a:xfrm>
          <a:prstGeom prst="rect">
            <a:avLst/>
          </a:prstGeom>
          <a:noFill/>
        </p:spPr>
        <p:txBody>
          <a:bodyPr wrap="square" rtlCol="0">
            <a:spAutoFit/>
          </a:bodyPr>
          <a:lstStyle/>
          <a:p>
            <a:pPr algn="ctr"/>
            <a:r>
              <a:rPr lang="en-US" sz="2400" b="1" dirty="0">
                <a:solidFill>
                  <a:srgbClr val="FF0000"/>
                </a:solidFill>
              </a:rPr>
              <a:t>How many cubes do you have?</a:t>
            </a:r>
          </a:p>
        </p:txBody>
      </p:sp>
      <p:pic>
        <p:nvPicPr>
          <p:cNvPr id="1026" name="Picture 2" descr="http://lessonpix.com/drawings/27638/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02490" y="4470585"/>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058281" y="186252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4877012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1076325" y="1696305"/>
            <a:ext cx="6991350" cy="2699984"/>
          </a:xfrm>
          <a:prstGeom prst="rect">
            <a:avLst/>
          </a:prstGeom>
        </p:spPr>
      </p:pic>
      <p:sp>
        <p:nvSpPr>
          <p:cNvPr id="7" name="Rectangle 6"/>
          <p:cNvSpPr/>
          <p:nvPr/>
        </p:nvSpPr>
        <p:spPr>
          <a:xfrm>
            <a:off x="4800600" y="1603574"/>
            <a:ext cx="3267075" cy="11396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281596409"/>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32174" y="914400"/>
            <a:ext cx="5496218" cy="4585871"/>
          </a:xfrm>
          <a:prstGeom prst="rect">
            <a:avLst/>
          </a:prstGeom>
          <a:noFill/>
        </p:spPr>
        <p:txBody>
          <a:bodyPr wrap="square" rtlCol="0">
            <a:spAutoFit/>
          </a:bodyPr>
          <a:lstStyle/>
          <a:p>
            <a:pPr algn="ctr"/>
            <a:r>
              <a:rPr lang="en-US" sz="4800" b="1" dirty="0">
                <a:latin typeface="Kristen ITC" panose="03050502040202030202" pitchFamily="66" charset="0"/>
              </a:rPr>
              <a:t>Lesson 27</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count 10 objects arranged in different ways.</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62800024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5" y="1412835"/>
            <a:ext cx="7883411" cy="1631216"/>
          </a:xfrm>
          <a:prstGeom prst="rect">
            <a:avLst/>
          </a:prstGeom>
          <a:noFill/>
        </p:spPr>
        <p:txBody>
          <a:bodyPr wrap="square" rtlCol="0">
            <a:spAutoFit/>
          </a:bodyPr>
          <a:lstStyle/>
          <a:p>
            <a:pPr algn="ctr"/>
            <a:r>
              <a:rPr lang="en-US" sz="2000" b="1" dirty="0">
                <a:solidFill>
                  <a:srgbClr val="00359E"/>
                </a:solidFill>
              </a:rPr>
              <a:t>When the music starts, calmly walk around the room, visiting corners of the room until you and your classmates can make two 5-groups – don’t forget to count yourself!  Pair your 5-groups to make 10!   Remember to check all corners of the room.  See if we can all get into pairs of 5-groups before the music stops!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15" name="TextBox 14"/>
          <p:cNvSpPr txBox="1"/>
          <p:nvPr/>
        </p:nvSpPr>
        <p:spPr>
          <a:xfrm>
            <a:off x="801618" y="775864"/>
            <a:ext cx="7467598" cy="523220"/>
          </a:xfrm>
          <a:prstGeom prst="rect">
            <a:avLst/>
          </a:prstGeom>
          <a:noFill/>
        </p:spPr>
        <p:txBody>
          <a:bodyPr wrap="square" rtlCol="0">
            <a:spAutoFit/>
          </a:bodyPr>
          <a:lstStyle/>
          <a:p>
            <a:pPr algn="ctr"/>
            <a:r>
              <a:rPr lang="en-US" sz="2800" b="1" dirty="0"/>
              <a:t>Four Corners</a:t>
            </a:r>
            <a:endParaRPr lang="en-US" sz="8000" b="1" dirty="0"/>
          </a:p>
        </p:txBody>
      </p:sp>
      <p:pic>
        <p:nvPicPr>
          <p:cNvPr id="1026" name="Picture 2" descr="http://www.armoniamusicale.com/wp-content/uploads/tono-semitono-musicale.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539816">
            <a:off x="2514600" y="3292588"/>
            <a:ext cx="4114800" cy="2944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517146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0642951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4096645850"/>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312843585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261088212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900467440"/>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238375548"/>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20761356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533191" y="872997"/>
            <a:ext cx="6077618" cy="707886"/>
          </a:xfrm>
          <a:prstGeom prst="rect">
            <a:avLst/>
          </a:prstGeom>
          <a:noFill/>
        </p:spPr>
        <p:txBody>
          <a:bodyPr wrap="square" rtlCol="0">
            <a:spAutoFit/>
          </a:bodyPr>
          <a:lstStyle/>
          <a:p>
            <a:pPr algn="ctr"/>
            <a:r>
              <a:rPr lang="en-US" sz="2000" b="1" dirty="0"/>
              <a:t>Now, put your cubes in two columns of three.  Use the edges of your work mat to help you.</a:t>
            </a:r>
          </a:p>
        </p:txBody>
      </p:sp>
      <p:pic>
        <p:nvPicPr>
          <p:cNvPr id="8" name="Picture 4" descr="http://www.cliparthut.com/clip-arts/614/unifix-cubes-clip-art-614378.png"/>
          <p:cNvPicPr>
            <a:picLocks noChangeAspect="1" noChangeArrowheads="1"/>
          </p:cNvPicPr>
          <p:nvPr/>
        </p:nvPicPr>
        <p:blipFill>
          <a:blip r:embed="rId3" cstate="print"/>
          <a:srcRect/>
          <a:stretch>
            <a:fillRect/>
          </a:stretch>
        </p:blipFill>
        <p:spPr bwMode="auto">
          <a:xfrm>
            <a:off x="2099566" y="2544004"/>
            <a:ext cx="595509" cy="562425"/>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6315459" y="3680603"/>
            <a:ext cx="575469" cy="575469"/>
          </a:xfrm>
          <a:prstGeom prst="rect">
            <a:avLst/>
          </a:prstGeom>
          <a:noFill/>
        </p:spPr>
      </p:pic>
      <p:pic>
        <p:nvPicPr>
          <p:cNvPr id="10" name="Picture 6" descr="http://lessonpix.com/drawings/27629/100x100/Counting+Cub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0811" y="3676745"/>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15459" y="2538017"/>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02942" y="3094173"/>
            <a:ext cx="562266" cy="57263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2092327" y="5420135"/>
            <a:ext cx="4959346" cy="461665"/>
          </a:xfrm>
          <a:prstGeom prst="rect">
            <a:avLst/>
          </a:prstGeom>
          <a:noFill/>
        </p:spPr>
        <p:txBody>
          <a:bodyPr wrap="square" rtlCol="0">
            <a:spAutoFit/>
          </a:bodyPr>
          <a:lstStyle/>
          <a:p>
            <a:pPr algn="ctr"/>
            <a:r>
              <a:rPr lang="en-US" sz="2400" b="1" dirty="0">
                <a:solidFill>
                  <a:srgbClr val="FF0000"/>
                </a:solidFill>
              </a:rPr>
              <a:t>How many cubes do you have?</a:t>
            </a:r>
          </a:p>
        </p:txBody>
      </p:sp>
      <p:pic>
        <p:nvPicPr>
          <p:cNvPr id="1026" name="Picture 2" descr="http://lessonpix.com/drawings/27638/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39172" y="3139735"/>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72430871"/>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373329" y="2706831"/>
            <a:ext cx="4606403" cy="928071"/>
          </a:xfrm>
          <a:prstGeom prst="rect">
            <a:avLst/>
          </a:prstGeom>
        </p:spPr>
      </p:pic>
    </p:spTree>
    <p:extLst>
      <p:ext uri="{BB962C8B-B14F-4D97-AF65-F5344CB8AC3E}">
        <p14:creationId xmlns:p14="http://schemas.microsoft.com/office/powerpoint/2010/main" val="341521486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3411222920"/>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375981208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71425" y="2720036"/>
            <a:ext cx="4508307" cy="901661"/>
          </a:xfrm>
          <a:prstGeom prst="rect">
            <a:avLst/>
          </a:prstGeom>
        </p:spPr>
      </p:pic>
    </p:spTree>
    <p:extLst>
      <p:ext uri="{BB962C8B-B14F-4D97-AF65-F5344CB8AC3E}">
        <p14:creationId xmlns:p14="http://schemas.microsoft.com/office/powerpoint/2010/main" val="157588539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3384896518"/>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1964191369"/>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352588918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98752820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3927528843"/>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23099446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189567" y="788850"/>
            <a:ext cx="6863753" cy="830997"/>
          </a:xfrm>
          <a:prstGeom prst="rect">
            <a:avLst/>
          </a:prstGeom>
          <a:noFill/>
        </p:spPr>
        <p:txBody>
          <a:bodyPr wrap="square" rtlCol="0">
            <a:spAutoFit/>
          </a:bodyPr>
          <a:lstStyle/>
          <a:p>
            <a:pPr algn="ctr"/>
            <a:r>
              <a:rPr lang="en-US" sz="2400" b="1" dirty="0"/>
              <a:t>Take your cubes off your work mat one at a time   and place them on your 5-group mat.</a:t>
            </a:r>
          </a:p>
        </p:txBody>
      </p:sp>
      <p:sp>
        <p:nvSpPr>
          <p:cNvPr id="14" name="TextBox 13"/>
          <p:cNvSpPr txBox="1"/>
          <p:nvPr/>
        </p:nvSpPr>
        <p:spPr>
          <a:xfrm>
            <a:off x="1722672" y="5418876"/>
            <a:ext cx="5680074" cy="830997"/>
          </a:xfrm>
          <a:prstGeom prst="rect">
            <a:avLst/>
          </a:prstGeom>
          <a:noFill/>
        </p:spPr>
        <p:txBody>
          <a:bodyPr wrap="square" rtlCol="0">
            <a:spAutoFit/>
          </a:bodyPr>
          <a:lstStyle/>
          <a:p>
            <a:pPr algn="ctr"/>
            <a:r>
              <a:rPr lang="en-US" sz="2400" b="1" dirty="0">
                <a:solidFill>
                  <a:srgbClr val="FF0000"/>
                </a:solidFill>
              </a:rPr>
              <a:t>Uh-oh!  We have one more cube.         Where should we put it?</a:t>
            </a:r>
          </a:p>
        </p:txBody>
      </p:sp>
      <p:pic>
        <p:nvPicPr>
          <p:cNvPr id="3" name="Picture 2"/>
          <p:cNvPicPr>
            <a:picLocks noChangeAspect="1"/>
          </p:cNvPicPr>
          <p:nvPr/>
        </p:nvPicPr>
        <p:blipFill>
          <a:blip r:embed="rId3"/>
          <a:stretch>
            <a:fillRect/>
          </a:stretch>
        </p:blipFill>
        <p:spPr>
          <a:xfrm rot="5400000">
            <a:off x="3320559" y="1504824"/>
            <a:ext cx="2601771" cy="4029075"/>
          </a:xfrm>
          <a:prstGeom prst="rect">
            <a:avLst/>
          </a:prstGeom>
        </p:spPr>
      </p:pic>
      <p:pic>
        <p:nvPicPr>
          <p:cNvPr id="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3017" y="2531282"/>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581280" y="2525536"/>
            <a:ext cx="575469" cy="575469"/>
          </a:xfrm>
          <a:prstGeom prst="rect">
            <a:avLst/>
          </a:prstGeom>
          <a:noFill/>
        </p:spPr>
      </p:pic>
      <p:pic>
        <p:nvPicPr>
          <p:cNvPr id="8" name="Picture 4" descr="http://www.cliparthut.com/clip-arts/614/unifix-cubes-clip-art-614378.png"/>
          <p:cNvPicPr>
            <a:picLocks noChangeAspect="1" noChangeArrowheads="1"/>
          </p:cNvPicPr>
          <p:nvPr/>
        </p:nvPicPr>
        <p:blipFill>
          <a:blip r:embed="rId6" cstate="print"/>
          <a:srcRect/>
          <a:stretch>
            <a:fillRect/>
          </a:stretch>
        </p:blipFill>
        <p:spPr bwMode="auto">
          <a:xfrm>
            <a:off x="4332182" y="2544691"/>
            <a:ext cx="595509" cy="562425"/>
          </a:xfrm>
          <a:prstGeom prst="rect">
            <a:avLst/>
          </a:prstGeom>
          <a:noFill/>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3124" y="2526532"/>
            <a:ext cx="598745" cy="59874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lessonpix.com/drawings/27629/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09101" y="2526608"/>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38/100x100/Counting+Cube.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86750" y="4050493"/>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131374" y="1979456"/>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83706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249414406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365118225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86000" y="2644159"/>
            <a:ext cx="4549716" cy="1024812"/>
          </a:xfrm>
          <a:prstGeom prst="rect">
            <a:avLst/>
          </a:prstGeom>
        </p:spPr>
      </p:pic>
    </p:spTree>
    <p:extLst>
      <p:ext uri="{BB962C8B-B14F-4D97-AF65-F5344CB8AC3E}">
        <p14:creationId xmlns:p14="http://schemas.microsoft.com/office/powerpoint/2010/main" val="1748110261"/>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347085292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249235693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52455" y="2606149"/>
            <a:ext cx="4790003" cy="992659"/>
          </a:xfrm>
          <a:prstGeom prst="rect">
            <a:avLst/>
          </a:prstGeom>
        </p:spPr>
      </p:pic>
    </p:spTree>
    <p:extLst>
      <p:ext uri="{BB962C8B-B14F-4D97-AF65-F5344CB8AC3E}">
        <p14:creationId xmlns:p14="http://schemas.microsoft.com/office/powerpoint/2010/main" val="279365727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03973" y="2559970"/>
            <a:ext cx="4677828" cy="923093"/>
          </a:xfrm>
          <a:prstGeom prst="rect">
            <a:avLst/>
          </a:prstGeom>
        </p:spPr>
      </p:pic>
    </p:spTree>
    <p:extLst>
      <p:ext uri="{BB962C8B-B14F-4D97-AF65-F5344CB8AC3E}">
        <p14:creationId xmlns:p14="http://schemas.microsoft.com/office/powerpoint/2010/main" val="1713611782"/>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68727" y="2644159"/>
            <a:ext cx="4660494" cy="923093"/>
          </a:xfrm>
          <a:prstGeom prst="rect">
            <a:avLst/>
          </a:prstGeom>
        </p:spPr>
      </p:pic>
    </p:spTree>
    <p:extLst>
      <p:ext uri="{BB962C8B-B14F-4D97-AF65-F5344CB8AC3E}">
        <p14:creationId xmlns:p14="http://schemas.microsoft.com/office/powerpoint/2010/main" val="1432145751"/>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286000" y="2644159"/>
            <a:ext cx="4549716" cy="1024812"/>
          </a:xfrm>
          <a:prstGeom prst="rect">
            <a:avLst/>
          </a:prstGeom>
        </p:spPr>
      </p:pic>
    </p:spTree>
    <p:extLst>
      <p:ext uri="{BB962C8B-B14F-4D97-AF65-F5344CB8AC3E}">
        <p14:creationId xmlns:p14="http://schemas.microsoft.com/office/powerpoint/2010/main" val="3788779494"/>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816821" y="1393372"/>
            <a:ext cx="7527387" cy="646331"/>
          </a:xfrm>
          <a:prstGeom prst="rect">
            <a:avLst/>
          </a:prstGeom>
          <a:noFill/>
        </p:spPr>
        <p:txBody>
          <a:bodyPr wrap="square" rtlCol="0">
            <a:spAutoFit/>
          </a:bodyPr>
          <a:lstStyle/>
          <a:p>
            <a:pPr algn="ctr"/>
            <a:r>
              <a:rPr lang="en-US" b="1" dirty="0">
                <a:solidFill>
                  <a:srgbClr val="0E87B2"/>
                </a:solidFill>
              </a:rPr>
              <a:t>Take 3 beans out of your bag and put them in your cup.  Spill them onto your mat, and put them in a straight line.  Touch and count.  Are there still 3? </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97471" y="3113013"/>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78165" y="310380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3113013"/>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348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464848" y="838200"/>
            <a:ext cx="6216802" cy="4739759"/>
          </a:xfrm>
          <a:prstGeom prst="rect">
            <a:avLst/>
          </a:prstGeom>
          <a:noFill/>
        </p:spPr>
        <p:txBody>
          <a:bodyPr wrap="square" rtlCol="0">
            <a:spAutoFit/>
          </a:bodyPr>
          <a:lstStyle/>
          <a:p>
            <a:pPr algn="ctr"/>
            <a:r>
              <a:rPr lang="en-US" sz="4800" b="1" dirty="0">
                <a:latin typeface="Kristen ITC" panose="03050502040202030202" pitchFamily="66" charset="0"/>
              </a:rPr>
              <a:t>Lesson 17</a:t>
            </a:r>
          </a:p>
          <a:p>
            <a:pPr algn="ctr"/>
            <a:endParaRPr lang="en-US" sz="3600" dirty="0">
              <a:latin typeface="Kristen ITC" panose="03050502040202030202" pitchFamily="66" charset="0"/>
            </a:endParaRPr>
          </a:p>
          <a:p>
            <a:pPr algn="ctr"/>
            <a:endParaRPr lang="en-US" sz="1400" dirty="0">
              <a:latin typeface="Kristen ITC" panose="03050502040202030202" pitchFamily="66" charset="0"/>
            </a:endParaRPr>
          </a:p>
          <a:p>
            <a:pPr algn="ctr"/>
            <a:r>
              <a:rPr lang="en-US" sz="4000" dirty="0">
                <a:latin typeface="Kristen ITC" panose="03050502040202030202" pitchFamily="66" charset="0"/>
              </a:rPr>
              <a:t>I can count 4-6 objects.  I can match 6 objects to the numeral 6.</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23667332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1672930" y="827793"/>
            <a:ext cx="5791012" cy="830997"/>
          </a:xfrm>
          <a:prstGeom prst="rect">
            <a:avLst/>
          </a:prstGeom>
          <a:noFill/>
        </p:spPr>
        <p:txBody>
          <a:bodyPr wrap="square" rtlCol="0">
            <a:spAutoFit/>
          </a:bodyPr>
          <a:lstStyle/>
          <a:p>
            <a:pPr algn="ctr"/>
            <a:r>
              <a:rPr lang="en-US" sz="2400" b="1" dirty="0"/>
              <a:t>Six is 1 more than 5.  We have 5 cubes on one five and 1 cube on the other five. </a:t>
            </a:r>
          </a:p>
        </p:txBody>
      </p:sp>
      <p:sp>
        <p:nvSpPr>
          <p:cNvPr id="14" name="TextBox 13"/>
          <p:cNvSpPr txBox="1"/>
          <p:nvPr/>
        </p:nvSpPr>
        <p:spPr>
          <a:xfrm>
            <a:off x="1725142" y="5334389"/>
            <a:ext cx="5680074" cy="830997"/>
          </a:xfrm>
          <a:prstGeom prst="rect">
            <a:avLst/>
          </a:prstGeom>
          <a:noFill/>
        </p:spPr>
        <p:txBody>
          <a:bodyPr wrap="square" rtlCol="0">
            <a:spAutoFit/>
          </a:bodyPr>
          <a:lstStyle/>
          <a:p>
            <a:pPr algn="ctr"/>
            <a:r>
              <a:rPr lang="en-US" sz="2400" b="1" dirty="0">
                <a:solidFill>
                  <a:srgbClr val="FF0000"/>
                </a:solidFill>
              </a:rPr>
              <a:t>How many cubes do you have on             your 5-group mat?</a:t>
            </a:r>
          </a:p>
        </p:txBody>
      </p:sp>
      <p:pic>
        <p:nvPicPr>
          <p:cNvPr id="3" name="Picture 2"/>
          <p:cNvPicPr>
            <a:picLocks noChangeAspect="1"/>
          </p:cNvPicPr>
          <p:nvPr/>
        </p:nvPicPr>
        <p:blipFill>
          <a:blip r:embed="rId3"/>
          <a:stretch>
            <a:fillRect/>
          </a:stretch>
        </p:blipFill>
        <p:spPr>
          <a:xfrm rot="5400000">
            <a:off x="3267551" y="1551206"/>
            <a:ext cx="2601771" cy="4029075"/>
          </a:xfrm>
          <a:prstGeom prst="rect">
            <a:avLst/>
          </a:prstGeom>
        </p:spPr>
      </p:pic>
      <p:pic>
        <p:nvPicPr>
          <p:cNvPr id="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20009" y="2577664"/>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528272" y="2571918"/>
            <a:ext cx="575469" cy="575469"/>
          </a:xfrm>
          <a:prstGeom prst="rect">
            <a:avLst/>
          </a:prstGeom>
          <a:noFill/>
        </p:spPr>
      </p:pic>
      <p:pic>
        <p:nvPicPr>
          <p:cNvPr id="8" name="Picture 4" descr="http://www.cliparthut.com/clip-arts/614/unifix-cubes-clip-art-614378.png"/>
          <p:cNvPicPr>
            <a:picLocks noChangeAspect="1" noChangeArrowheads="1"/>
          </p:cNvPicPr>
          <p:nvPr/>
        </p:nvPicPr>
        <p:blipFill>
          <a:blip r:embed="rId6" cstate="print"/>
          <a:srcRect/>
          <a:stretch>
            <a:fillRect/>
          </a:stretch>
        </p:blipFill>
        <p:spPr bwMode="auto">
          <a:xfrm>
            <a:off x="4279174" y="2591073"/>
            <a:ext cx="595509" cy="562425"/>
          </a:xfrm>
          <a:prstGeom prst="rect">
            <a:avLst/>
          </a:prstGeom>
          <a:noFill/>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50116" y="2572914"/>
            <a:ext cx="598745" cy="59874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lessonpix.com/drawings/27629/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56093" y="2572990"/>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38/100x100/Counting+Cube.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33742" y="4096875"/>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075109" y="2003439"/>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940608395"/>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735280" y="1370444"/>
            <a:ext cx="7527387" cy="646331"/>
          </a:xfrm>
          <a:prstGeom prst="rect">
            <a:avLst/>
          </a:prstGeom>
          <a:noFill/>
        </p:spPr>
        <p:txBody>
          <a:bodyPr wrap="square" rtlCol="0">
            <a:spAutoFit/>
          </a:bodyPr>
          <a:lstStyle/>
          <a:p>
            <a:pPr algn="ctr"/>
            <a:r>
              <a:rPr lang="en-US" b="1" dirty="0">
                <a:solidFill>
                  <a:srgbClr val="0E87B2"/>
                </a:solidFill>
              </a:rPr>
              <a:t>Put them back in your cup.  Spill them onto your mat, and sprinkle them around.  Touch and count.  Are there still 3?</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1"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74567" y="2670002"/>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5814" y="474843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yTo/7zg/yTo7zg8T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48499" y="243984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9178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ppt_x"/>
                                          </p:val>
                                        </p:tav>
                                        <p:tav tm="100000">
                                          <p:val>
                                            <p:strVal val="#ppt_x"/>
                                          </p:val>
                                        </p:tav>
                                      </p:tavLst>
                                    </p:anim>
                                    <p:anim calcmode="lin" valueType="num">
                                      <p:cBhvr additive="base">
                                        <p:cTn id="19" dur="500" fill="hold"/>
                                        <p:tgtEl>
                                          <p:spTgt spid="11"/>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dirty="0">
                <a:solidFill>
                  <a:srgbClr val="0E87B2"/>
                </a:solidFill>
              </a:rPr>
              <a:t>Take another bean out of your bag and put 4 of them in your cup.  Spill them onto your mat, and put them in a straight line.  Touch and count.  Are there still 4? </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67552" y="289079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48246" y="288159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27881" y="289079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07516" y="2881590"/>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97599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dirty="0">
                <a:solidFill>
                  <a:srgbClr val="0E87B2"/>
                </a:solidFill>
              </a:rPr>
              <a:t>Put them back in your cup.  Spill them onto your mat, and sprinkle them around.  Touch and count.  Are there still 4?</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6094" y="224040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36350" y="463383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10594" y="192632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86400" y="3262408"/>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1961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dirty="0">
                <a:solidFill>
                  <a:srgbClr val="0E87B2"/>
                </a:solidFill>
              </a:rPr>
              <a:t>Take another bean out of your bag and put 5 of them in your cup.  Spill them onto your mat, and put them in a straight line.  Touch and count.  Are there still 5? </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61067" y="280958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1761" y="28003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21396" y="2809584"/>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01031" y="280038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50849" y="2796333"/>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0773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dirty="0">
                <a:solidFill>
                  <a:srgbClr val="0E87B2"/>
                </a:solidFill>
              </a:rPr>
              <a:t>Put them back in your cup.  Spill them onto your mat, and sprinkle them around.  Touch and count.  Are there still 5?</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36201" y="192872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29521" y="400371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98974" y="2409757"/>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54171" y="4648200"/>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22517" y="2068546"/>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2153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Line Up, Sprinkle, Circle</a:t>
            </a:r>
            <a:endParaRPr lang="en-US" sz="8000" b="1" dirty="0"/>
          </a:p>
        </p:txBody>
      </p:sp>
      <p:sp>
        <p:nvSpPr>
          <p:cNvPr id="14" name="TextBox 13"/>
          <p:cNvSpPr txBox="1"/>
          <p:nvPr/>
        </p:nvSpPr>
        <p:spPr>
          <a:xfrm>
            <a:off x="516770" y="1377483"/>
            <a:ext cx="8110462" cy="646331"/>
          </a:xfrm>
          <a:prstGeom prst="rect">
            <a:avLst/>
          </a:prstGeom>
          <a:noFill/>
        </p:spPr>
        <p:txBody>
          <a:bodyPr wrap="square" rtlCol="0">
            <a:spAutoFit/>
          </a:bodyPr>
          <a:lstStyle/>
          <a:p>
            <a:pPr algn="ctr"/>
            <a:r>
              <a:rPr lang="en-US" b="1" dirty="0">
                <a:solidFill>
                  <a:srgbClr val="0E87B2"/>
                </a:solidFill>
              </a:rPr>
              <a:t>Put them back in your cup.  Spill them onto your mat, and put them in a circle.  Touch and count.  Are there still 5?</a:t>
            </a:r>
            <a:endParaRPr lang="en-US" sz="1600" b="1" dirty="0">
              <a:solidFill>
                <a:srgbClr val="0E87B2"/>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2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601" y="4260599"/>
            <a:ext cx="2247900"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s-media-cache-ak0.pinimg.com/236x/69/38/d4/6938d446b087fe2bf3e2e1a0db5dae9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553199" y="4260599"/>
            <a:ext cx="2275034" cy="22479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0893" y="3166519"/>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5505" y="459115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0205" y="2257408"/>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7167" y="4581931"/>
            <a:ext cx="604700" cy="867613"/>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32729" y="2890794"/>
            <a:ext cx="604700" cy="867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2835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additive="base">
                                        <p:cTn id="14" dur="500" fill="hold"/>
                                        <p:tgtEl>
                                          <p:spTgt spid="21"/>
                                        </p:tgtEl>
                                        <p:attrNameLst>
                                          <p:attrName>ppt_x</p:attrName>
                                        </p:attrNameLst>
                                      </p:cBhvr>
                                      <p:tavLst>
                                        <p:tav tm="0">
                                          <p:val>
                                            <p:strVal val="#ppt_x"/>
                                          </p:val>
                                        </p:tav>
                                        <p:tav tm="100000">
                                          <p:val>
                                            <p:strVal val="#ppt_x"/>
                                          </p:val>
                                        </p:tav>
                                      </p:tavLst>
                                    </p:anim>
                                    <p:anim calcmode="lin" valueType="num">
                                      <p:cBhvr additive="base">
                                        <p:cTn id="15" dur="500" fill="hold"/>
                                        <p:tgtEl>
                                          <p:spTgt spid="21"/>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ppt_x"/>
                                          </p:val>
                                        </p:tav>
                                        <p:tav tm="100000">
                                          <p:val>
                                            <p:strVal val="#ppt_x"/>
                                          </p:val>
                                        </p:tav>
                                      </p:tavLst>
                                    </p:anim>
                                    <p:anim calcmode="lin" valueType="num">
                                      <p:cBhvr additive="base">
                                        <p:cTn id="23" dur="500" fill="hold"/>
                                        <p:tgtEl>
                                          <p:spTgt spid="18"/>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https://s-media-cache-ak0.pinimg.com/236x/04/9c/a7/049ca73975677bdd92914f7f5c18982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1166" y="3775643"/>
            <a:ext cx="2945434" cy="2820627"/>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27</a:t>
            </a:r>
          </a:p>
        </p:txBody>
      </p:sp>
      <p:sp>
        <p:nvSpPr>
          <p:cNvPr id="16" name="TextBox 15"/>
          <p:cNvSpPr txBox="1"/>
          <p:nvPr/>
        </p:nvSpPr>
        <p:spPr>
          <a:xfrm>
            <a:off x="1094722" y="1219200"/>
            <a:ext cx="6867968" cy="1200329"/>
          </a:xfrm>
          <a:prstGeom prst="rect">
            <a:avLst/>
          </a:prstGeom>
          <a:noFill/>
        </p:spPr>
        <p:txBody>
          <a:bodyPr wrap="square" rtlCol="0">
            <a:spAutoFit/>
          </a:bodyPr>
          <a:lstStyle/>
          <a:p>
            <a:pPr algn="ctr"/>
            <a:r>
              <a:rPr lang="en-US" sz="2400" b="1" dirty="0"/>
              <a:t>Create a snowman that is 5 snowballs high.  Make a friend next to him that is also 5 snowballs high.  How many snowballs did you use?  Write the number.</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73366486"/>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3"/>
          <a:stretch>
            <a:fillRect/>
          </a:stretch>
        </p:blipFill>
        <p:spPr>
          <a:xfrm flipH="1">
            <a:off x="214800" y="4209172"/>
            <a:ext cx="1887372" cy="2322291"/>
          </a:xfrm>
          <a:prstGeom prst="rect">
            <a:avLst/>
          </a:prstGeom>
        </p:spPr>
      </p:pic>
      <p:pic>
        <p:nvPicPr>
          <p:cNvPr id="2" name="Picture 1"/>
          <p:cNvPicPr>
            <a:picLocks noChangeAspect="1"/>
          </p:cNvPicPr>
          <p:nvPr/>
        </p:nvPicPr>
        <p:blipFill>
          <a:blip r:embed="rId3"/>
          <a:stretch>
            <a:fillRect/>
          </a:stretch>
        </p:blipFill>
        <p:spPr>
          <a:xfrm>
            <a:off x="6917995" y="4209172"/>
            <a:ext cx="1962150" cy="2322291"/>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635715" y="950964"/>
            <a:ext cx="5872569" cy="830997"/>
          </a:xfrm>
          <a:prstGeom prst="rect">
            <a:avLst/>
          </a:prstGeom>
          <a:noFill/>
        </p:spPr>
        <p:txBody>
          <a:bodyPr wrap="square" rtlCol="0">
            <a:spAutoFit/>
          </a:bodyPr>
          <a:lstStyle/>
          <a:p>
            <a:pPr algn="ctr"/>
            <a:r>
              <a:rPr lang="en-US" sz="2400" b="1" dirty="0"/>
              <a:t>Take out 5 of your counters, and put        them on the 5-group mat.</a:t>
            </a:r>
          </a:p>
        </p:txBody>
      </p:sp>
      <p:pic>
        <p:nvPicPr>
          <p:cNvPr id="20" name="Picture 19"/>
          <p:cNvPicPr>
            <a:picLocks noChangeAspect="1"/>
          </p:cNvPicPr>
          <p:nvPr/>
        </p:nvPicPr>
        <p:blipFill>
          <a:blip r:embed="rId4"/>
          <a:stretch>
            <a:fillRect/>
          </a:stretch>
        </p:blipFill>
        <p:spPr>
          <a:xfrm rot="5400000">
            <a:off x="3215911" y="1654921"/>
            <a:ext cx="2601771" cy="4029075"/>
          </a:xfrm>
          <a:prstGeom prst="rect">
            <a:avLst/>
          </a:prstGeom>
        </p:spPr>
      </p:pic>
      <p:sp>
        <p:nvSpPr>
          <p:cNvPr id="21" name="Rectangle 20"/>
          <p:cNvSpPr/>
          <p:nvPr/>
        </p:nvSpPr>
        <p:spPr>
          <a:xfrm>
            <a:off x="2013388" y="217629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5"/>
          <a:stretch>
            <a:fillRect/>
          </a:stretch>
        </p:blipFill>
        <p:spPr>
          <a:xfrm rot="20874483">
            <a:off x="4372840" y="2684688"/>
            <a:ext cx="352425" cy="704850"/>
          </a:xfrm>
          <a:prstGeom prst="rect">
            <a:avLst/>
          </a:prstGeom>
        </p:spPr>
      </p:pic>
      <p:pic>
        <p:nvPicPr>
          <p:cNvPr id="25" name="Picture 24"/>
          <p:cNvPicPr>
            <a:picLocks noChangeAspect="1"/>
          </p:cNvPicPr>
          <p:nvPr/>
        </p:nvPicPr>
        <p:blipFill>
          <a:blip r:embed="rId6"/>
          <a:stretch>
            <a:fillRect/>
          </a:stretch>
        </p:blipFill>
        <p:spPr>
          <a:xfrm rot="1870815">
            <a:off x="5110005" y="2694807"/>
            <a:ext cx="342900" cy="666750"/>
          </a:xfrm>
          <a:prstGeom prst="rect">
            <a:avLst/>
          </a:prstGeom>
        </p:spPr>
      </p:pic>
      <p:pic>
        <p:nvPicPr>
          <p:cNvPr id="26" name="Picture 25"/>
          <p:cNvPicPr>
            <a:picLocks noChangeAspect="1"/>
          </p:cNvPicPr>
          <p:nvPr/>
        </p:nvPicPr>
        <p:blipFill>
          <a:blip r:embed="rId7"/>
          <a:stretch>
            <a:fillRect/>
          </a:stretch>
        </p:blipFill>
        <p:spPr>
          <a:xfrm rot="8539147">
            <a:off x="2772280" y="2693706"/>
            <a:ext cx="361950" cy="695325"/>
          </a:xfrm>
          <a:prstGeom prst="rect">
            <a:avLst/>
          </a:prstGeom>
        </p:spPr>
      </p:pic>
      <p:pic>
        <p:nvPicPr>
          <p:cNvPr id="27" name="Picture 26"/>
          <p:cNvPicPr>
            <a:picLocks noChangeAspect="1"/>
          </p:cNvPicPr>
          <p:nvPr/>
        </p:nvPicPr>
        <p:blipFill>
          <a:blip r:embed="rId8"/>
          <a:stretch>
            <a:fillRect/>
          </a:stretch>
        </p:blipFill>
        <p:spPr>
          <a:xfrm rot="1766627">
            <a:off x="3546479" y="2573146"/>
            <a:ext cx="371475" cy="676275"/>
          </a:xfrm>
          <a:prstGeom prst="rect">
            <a:avLst/>
          </a:prstGeom>
        </p:spPr>
      </p:pic>
      <p:pic>
        <p:nvPicPr>
          <p:cNvPr id="29" name="Picture 28"/>
          <p:cNvPicPr>
            <a:picLocks noChangeAspect="1"/>
          </p:cNvPicPr>
          <p:nvPr/>
        </p:nvPicPr>
        <p:blipFill>
          <a:blip r:embed="rId7"/>
          <a:stretch>
            <a:fillRect/>
          </a:stretch>
        </p:blipFill>
        <p:spPr>
          <a:xfrm rot="20097202">
            <a:off x="5885060" y="2687894"/>
            <a:ext cx="361950" cy="695325"/>
          </a:xfrm>
          <a:prstGeom prst="rect">
            <a:avLst/>
          </a:prstGeom>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29560901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a:stretch>
            <a:fillRect/>
          </a:stretch>
        </p:blipFill>
        <p:spPr>
          <a:xfrm>
            <a:off x="6917995" y="4209172"/>
            <a:ext cx="1962150" cy="2322291"/>
          </a:xfrm>
          <a:prstGeom prst="rect">
            <a:avLst/>
          </a:prstGeom>
        </p:spPr>
      </p:pic>
      <p:pic>
        <p:nvPicPr>
          <p:cNvPr id="22" name="Picture 21"/>
          <p:cNvPicPr>
            <a:picLocks noChangeAspect="1"/>
          </p:cNvPicPr>
          <p:nvPr/>
        </p:nvPicPr>
        <p:blipFill>
          <a:blip r:embed="rId3"/>
          <a:stretch>
            <a:fillRect/>
          </a:stretch>
        </p:blipFill>
        <p:spPr>
          <a:xfrm flipH="1">
            <a:off x="214800" y="4209172"/>
            <a:ext cx="1887372" cy="2322291"/>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600200" y="786125"/>
            <a:ext cx="5872569" cy="830997"/>
          </a:xfrm>
          <a:prstGeom prst="rect">
            <a:avLst/>
          </a:prstGeom>
          <a:noFill/>
        </p:spPr>
        <p:txBody>
          <a:bodyPr wrap="square" rtlCol="0">
            <a:spAutoFit/>
          </a:bodyPr>
          <a:lstStyle/>
          <a:p>
            <a:pPr algn="ctr"/>
            <a:r>
              <a:rPr lang="en-US" sz="2400" b="1" dirty="0"/>
              <a:t>Now, count out 5 more and put them on    the mat.  How many?</a:t>
            </a:r>
          </a:p>
        </p:txBody>
      </p:sp>
      <p:pic>
        <p:nvPicPr>
          <p:cNvPr id="20" name="Picture 19"/>
          <p:cNvPicPr>
            <a:picLocks noChangeAspect="1"/>
          </p:cNvPicPr>
          <p:nvPr/>
        </p:nvPicPr>
        <p:blipFill>
          <a:blip r:embed="rId4"/>
          <a:stretch>
            <a:fillRect/>
          </a:stretch>
        </p:blipFill>
        <p:spPr>
          <a:xfrm rot="5400000">
            <a:off x="3088422" y="1515280"/>
            <a:ext cx="2601771" cy="4029075"/>
          </a:xfrm>
          <a:prstGeom prst="rect">
            <a:avLst/>
          </a:prstGeom>
        </p:spPr>
      </p:pic>
      <p:sp>
        <p:nvSpPr>
          <p:cNvPr id="21" name="Rectangle 20"/>
          <p:cNvSpPr/>
          <p:nvPr/>
        </p:nvSpPr>
        <p:spPr>
          <a:xfrm>
            <a:off x="2001838" y="192961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5"/>
          <a:stretch>
            <a:fillRect/>
          </a:stretch>
        </p:blipFill>
        <p:spPr>
          <a:xfrm rot="20874483">
            <a:off x="4245351" y="2545047"/>
            <a:ext cx="352425" cy="704850"/>
          </a:xfrm>
          <a:prstGeom prst="rect">
            <a:avLst/>
          </a:prstGeom>
        </p:spPr>
      </p:pic>
      <p:pic>
        <p:nvPicPr>
          <p:cNvPr id="25" name="Picture 24"/>
          <p:cNvPicPr>
            <a:picLocks noChangeAspect="1"/>
          </p:cNvPicPr>
          <p:nvPr/>
        </p:nvPicPr>
        <p:blipFill>
          <a:blip r:embed="rId6"/>
          <a:stretch>
            <a:fillRect/>
          </a:stretch>
        </p:blipFill>
        <p:spPr>
          <a:xfrm rot="1870815">
            <a:off x="4982516" y="2555166"/>
            <a:ext cx="342900" cy="666750"/>
          </a:xfrm>
          <a:prstGeom prst="rect">
            <a:avLst/>
          </a:prstGeom>
        </p:spPr>
      </p:pic>
      <p:pic>
        <p:nvPicPr>
          <p:cNvPr id="26" name="Picture 25"/>
          <p:cNvPicPr>
            <a:picLocks noChangeAspect="1"/>
          </p:cNvPicPr>
          <p:nvPr/>
        </p:nvPicPr>
        <p:blipFill>
          <a:blip r:embed="rId7"/>
          <a:stretch>
            <a:fillRect/>
          </a:stretch>
        </p:blipFill>
        <p:spPr>
          <a:xfrm rot="8539147">
            <a:off x="2644791" y="2554065"/>
            <a:ext cx="361950" cy="695325"/>
          </a:xfrm>
          <a:prstGeom prst="rect">
            <a:avLst/>
          </a:prstGeom>
        </p:spPr>
      </p:pic>
      <p:pic>
        <p:nvPicPr>
          <p:cNvPr id="27" name="Picture 26"/>
          <p:cNvPicPr>
            <a:picLocks noChangeAspect="1"/>
          </p:cNvPicPr>
          <p:nvPr/>
        </p:nvPicPr>
        <p:blipFill>
          <a:blip r:embed="rId8"/>
          <a:stretch>
            <a:fillRect/>
          </a:stretch>
        </p:blipFill>
        <p:spPr>
          <a:xfrm rot="1766627">
            <a:off x="3418990" y="2433505"/>
            <a:ext cx="371475" cy="676275"/>
          </a:xfrm>
          <a:prstGeom prst="rect">
            <a:avLst/>
          </a:prstGeom>
        </p:spPr>
      </p:pic>
      <p:pic>
        <p:nvPicPr>
          <p:cNvPr id="29" name="Picture 28"/>
          <p:cNvPicPr>
            <a:picLocks noChangeAspect="1"/>
          </p:cNvPicPr>
          <p:nvPr/>
        </p:nvPicPr>
        <p:blipFill>
          <a:blip r:embed="rId7"/>
          <a:stretch>
            <a:fillRect/>
          </a:stretch>
        </p:blipFill>
        <p:spPr>
          <a:xfrm rot="20097202">
            <a:off x="5757571" y="2548253"/>
            <a:ext cx="361950" cy="695325"/>
          </a:xfrm>
          <a:prstGeom prst="rect">
            <a:avLst/>
          </a:prstGeom>
        </p:spPr>
      </p:pic>
      <p:pic>
        <p:nvPicPr>
          <p:cNvPr id="13" name="Picture 12"/>
          <p:cNvPicPr>
            <a:picLocks noChangeAspect="1"/>
          </p:cNvPicPr>
          <p:nvPr/>
        </p:nvPicPr>
        <p:blipFill>
          <a:blip r:embed="rId5"/>
          <a:stretch>
            <a:fillRect/>
          </a:stretch>
        </p:blipFill>
        <p:spPr>
          <a:xfrm rot="20874483">
            <a:off x="4245351" y="4019286"/>
            <a:ext cx="352425" cy="704850"/>
          </a:xfrm>
          <a:prstGeom prst="rect">
            <a:avLst/>
          </a:prstGeom>
        </p:spPr>
      </p:pic>
      <p:pic>
        <p:nvPicPr>
          <p:cNvPr id="14" name="Picture 13"/>
          <p:cNvPicPr>
            <a:picLocks noChangeAspect="1"/>
          </p:cNvPicPr>
          <p:nvPr/>
        </p:nvPicPr>
        <p:blipFill>
          <a:blip r:embed="rId6"/>
          <a:stretch>
            <a:fillRect/>
          </a:stretch>
        </p:blipFill>
        <p:spPr>
          <a:xfrm rot="1870815">
            <a:off x="4982516" y="4029405"/>
            <a:ext cx="342900" cy="666750"/>
          </a:xfrm>
          <a:prstGeom prst="rect">
            <a:avLst/>
          </a:prstGeom>
        </p:spPr>
      </p:pic>
      <p:pic>
        <p:nvPicPr>
          <p:cNvPr id="15" name="Picture 14"/>
          <p:cNvPicPr>
            <a:picLocks noChangeAspect="1"/>
          </p:cNvPicPr>
          <p:nvPr/>
        </p:nvPicPr>
        <p:blipFill>
          <a:blip r:embed="rId7"/>
          <a:stretch>
            <a:fillRect/>
          </a:stretch>
        </p:blipFill>
        <p:spPr>
          <a:xfrm rot="8539147">
            <a:off x="2644791" y="4028304"/>
            <a:ext cx="361950" cy="695325"/>
          </a:xfrm>
          <a:prstGeom prst="rect">
            <a:avLst/>
          </a:prstGeom>
        </p:spPr>
      </p:pic>
      <p:pic>
        <p:nvPicPr>
          <p:cNvPr id="16" name="Picture 15"/>
          <p:cNvPicPr>
            <a:picLocks noChangeAspect="1"/>
          </p:cNvPicPr>
          <p:nvPr/>
        </p:nvPicPr>
        <p:blipFill>
          <a:blip r:embed="rId8"/>
          <a:stretch>
            <a:fillRect/>
          </a:stretch>
        </p:blipFill>
        <p:spPr>
          <a:xfrm rot="1766627">
            <a:off x="3418990" y="3907744"/>
            <a:ext cx="371475" cy="676275"/>
          </a:xfrm>
          <a:prstGeom prst="rect">
            <a:avLst/>
          </a:prstGeom>
        </p:spPr>
      </p:pic>
      <p:pic>
        <p:nvPicPr>
          <p:cNvPr id="17" name="Picture 16"/>
          <p:cNvPicPr>
            <a:picLocks noChangeAspect="1"/>
          </p:cNvPicPr>
          <p:nvPr/>
        </p:nvPicPr>
        <p:blipFill>
          <a:blip r:embed="rId7"/>
          <a:stretch>
            <a:fillRect/>
          </a:stretch>
        </p:blipFill>
        <p:spPr>
          <a:xfrm rot="20097202">
            <a:off x="5757571" y="4022492"/>
            <a:ext cx="361950" cy="695325"/>
          </a:xfrm>
          <a:prstGeom prst="rect">
            <a:avLst/>
          </a:prstGeom>
        </p:spPr>
      </p:pic>
      <p:sp>
        <p:nvSpPr>
          <p:cNvPr id="18" name="TextBox 17"/>
          <p:cNvSpPr txBox="1"/>
          <p:nvPr/>
        </p:nvSpPr>
        <p:spPr>
          <a:xfrm>
            <a:off x="2102736" y="5432791"/>
            <a:ext cx="4935558" cy="923330"/>
          </a:xfrm>
          <a:prstGeom prst="rect">
            <a:avLst/>
          </a:prstGeom>
          <a:noFill/>
        </p:spPr>
        <p:txBody>
          <a:bodyPr wrap="square" rtlCol="0">
            <a:spAutoFit/>
          </a:bodyPr>
          <a:lstStyle/>
          <a:p>
            <a:pPr algn="ctr"/>
            <a:r>
              <a:rPr lang="en-US" b="1" dirty="0">
                <a:solidFill>
                  <a:srgbClr val="CC0066"/>
                </a:solidFill>
              </a:rPr>
              <a:t>Show your friend how you counted.  Did you both count the same way?  How did you make sure you didn’t count one twice?</a:t>
            </a:r>
          </a:p>
        </p:txBody>
      </p:sp>
      <p:sp>
        <p:nvSpPr>
          <p:cNvPr id="28" name="Rectangle 2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95560873"/>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46803"/>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038529" y="707676"/>
            <a:ext cx="6987283" cy="1200329"/>
          </a:xfrm>
          <a:prstGeom prst="rect">
            <a:avLst/>
          </a:prstGeom>
          <a:noFill/>
        </p:spPr>
        <p:txBody>
          <a:bodyPr wrap="square" rtlCol="0">
            <a:spAutoFit/>
          </a:bodyPr>
          <a:lstStyle/>
          <a:p>
            <a:pPr algn="ctr"/>
            <a:r>
              <a:rPr lang="en-US" sz="2400" b="1" dirty="0"/>
              <a:t>Let’s pretend these are beads like the ones we used on our bracelet.  Arrange your counters on the big circle to look like a bracelet.</a:t>
            </a:r>
          </a:p>
        </p:txBody>
      </p:sp>
      <p:sp>
        <p:nvSpPr>
          <p:cNvPr id="18" name="TextBox 17"/>
          <p:cNvSpPr txBox="1"/>
          <p:nvPr/>
        </p:nvSpPr>
        <p:spPr>
          <a:xfrm>
            <a:off x="1769771" y="5411769"/>
            <a:ext cx="5545158" cy="954107"/>
          </a:xfrm>
          <a:prstGeom prst="rect">
            <a:avLst/>
          </a:prstGeom>
          <a:noFill/>
        </p:spPr>
        <p:txBody>
          <a:bodyPr wrap="square" rtlCol="0">
            <a:spAutoFit/>
          </a:bodyPr>
          <a:lstStyle/>
          <a:p>
            <a:pPr algn="ctr"/>
            <a:r>
              <a:rPr lang="en-US" sz="1400" b="1" dirty="0">
                <a:solidFill>
                  <a:srgbClr val="0066FF"/>
                </a:solidFill>
              </a:rPr>
              <a:t>Do you think you need to count them all again to know how many counters are on your bracelet?  Let’s count to test your idea.  With your pencil, make a mark by the bead you will use to start your counting, and then count.  How many?</a:t>
            </a:r>
          </a:p>
        </p:txBody>
      </p:sp>
      <p:pic>
        <p:nvPicPr>
          <p:cNvPr id="22" name="Picture 21"/>
          <p:cNvPicPr>
            <a:picLocks noChangeAspect="1"/>
          </p:cNvPicPr>
          <p:nvPr/>
        </p:nvPicPr>
        <p:blipFill>
          <a:blip r:embed="rId3"/>
          <a:stretch>
            <a:fillRect/>
          </a:stretch>
        </p:blipFill>
        <p:spPr>
          <a:xfrm>
            <a:off x="3321023" y="2245547"/>
            <a:ext cx="2491623" cy="2724357"/>
          </a:xfrm>
          <a:prstGeom prst="rect">
            <a:avLst/>
          </a:prstGeom>
        </p:spPr>
      </p:pic>
      <p:sp>
        <p:nvSpPr>
          <p:cNvPr id="23" name="Rectangle 22"/>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4"/>
          <a:stretch>
            <a:fillRect/>
          </a:stretch>
        </p:blipFill>
        <p:spPr>
          <a:xfrm rot="19171225">
            <a:off x="3508130" y="3817563"/>
            <a:ext cx="352425" cy="704850"/>
          </a:xfrm>
          <a:prstGeom prst="rect">
            <a:avLst/>
          </a:prstGeom>
        </p:spPr>
      </p:pic>
      <p:pic>
        <p:nvPicPr>
          <p:cNvPr id="25" name="Picture 24"/>
          <p:cNvPicPr>
            <a:picLocks noChangeAspect="1"/>
          </p:cNvPicPr>
          <p:nvPr/>
        </p:nvPicPr>
        <p:blipFill>
          <a:blip r:embed="rId5"/>
          <a:stretch>
            <a:fillRect/>
          </a:stretch>
        </p:blipFill>
        <p:spPr>
          <a:xfrm rot="6988062">
            <a:off x="4879344" y="2284268"/>
            <a:ext cx="342900" cy="666750"/>
          </a:xfrm>
          <a:prstGeom prst="rect">
            <a:avLst/>
          </a:prstGeom>
        </p:spPr>
      </p:pic>
      <p:pic>
        <p:nvPicPr>
          <p:cNvPr id="26" name="Picture 25"/>
          <p:cNvPicPr>
            <a:picLocks noChangeAspect="1"/>
          </p:cNvPicPr>
          <p:nvPr/>
        </p:nvPicPr>
        <p:blipFill>
          <a:blip r:embed="rId6"/>
          <a:stretch>
            <a:fillRect/>
          </a:stretch>
        </p:blipFill>
        <p:spPr>
          <a:xfrm rot="4567590">
            <a:off x="4192357" y="2235984"/>
            <a:ext cx="361950" cy="695325"/>
          </a:xfrm>
          <a:prstGeom prst="rect">
            <a:avLst/>
          </a:prstGeom>
        </p:spPr>
      </p:pic>
      <p:pic>
        <p:nvPicPr>
          <p:cNvPr id="27" name="Picture 26"/>
          <p:cNvPicPr>
            <a:picLocks noChangeAspect="1"/>
          </p:cNvPicPr>
          <p:nvPr/>
        </p:nvPicPr>
        <p:blipFill>
          <a:blip r:embed="rId7"/>
          <a:stretch>
            <a:fillRect/>
          </a:stretch>
        </p:blipFill>
        <p:spPr>
          <a:xfrm rot="2040249">
            <a:off x="3631266" y="2578074"/>
            <a:ext cx="371475" cy="676275"/>
          </a:xfrm>
          <a:prstGeom prst="rect">
            <a:avLst/>
          </a:prstGeom>
        </p:spPr>
      </p:pic>
      <p:pic>
        <p:nvPicPr>
          <p:cNvPr id="29" name="Picture 28"/>
          <p:cNvPicPr>
            <a:picLocks noChangeAspect="1"/>
          </p:cNvPicPr>
          <p:nvPr/>
        </p:nvPicPr>
        <p:blipFill>
          <a:blip r:embed="rId6"/>
          <a:stretch>
            <a:fillRect/>
          </a:stretch>
        </p:blipFill>
        <p:spPr>
          <a:xfrm rot="426882">
            <a:off x="3362689" y="3169824"/>
            <a:ext cx="361950" cy="695325"/>
          </a:xfrm>
          <a:prstGeom prst="rect">
            <a:avLst/>
          </a:prstGeom>
        </p:spPr>
      </p:pic>
      <p:pic>
        <p:nvPicPr>
          <p:cNvPr id="13" name="Picture 12"/>
          <p:cNvPicPr>
            <a:picLocks noChangeAspect="1"/>
          </p:cNvPicPr>
          <p:nvPr/>
        </p:nvPicPr>
        <p:blipFill>
          <a:blip r:embed="rId4"/>
          <a:stretch>
            <a:fillRect/>
          </a:stretch>
        </p:blipFill>
        <p:spPr>
          <a:xfrm rot="771550">
            <a:off x="5418525" y="3450304"/>
            <a:ext cx="352425" cy="704850"/>
          </a:xfrm>
          <a:prstGeom prst="rect">
            <a:avLst/>
          </a:prstGeom>
        </p:spPr>
      </p:pic>
      <p:pic>
        <p:nvPicPr>
          <p:cNvPr id="14" name="Picture 13"/>
          <p:cNvPicPr>
            <a:picLocks noChangeAspect="1"/>
          </p:cNvPicPr>
          <p:nvPr/>
        </p:nvPicPr>
        <p:blipFill>
          <a:blip r:embed="rId5"/>
          <a:stretch>
            <a:fillRect/>
          </a:stretch>
        </p:blipFill>
        <p:spPr>
          <a:xfrm rot="2502241">
            <a:off x="5144258" y="4019159"/>
            <a:ext cx="342900" cy="666750"/>
          </a:xfrm>
          <a:prstGeom prst="rect">
            <a:avLst/>
          </a:prstGeom>
        </p:spPr>
      </p:pic>
      <p:pic>
        <p:nvPicPr>
          <p:cNvPr id="15" name="Picture 14"/>
          <p:cNvPicPr>
            <a:picLocks noChangeAspect="1"/>
          </p:cNvPicPr>
          <p:nvPr/>
        </p:nvPicPr>
        <p:blipFill>
          <a:blip r:embed="rId6"/>
          <a:stretch>
            <a:fillRect/>
          </a:stretch>
        </p:blipFill>
        <p:spPr>
          <a:xfrm rot="17994236">
            <a:off x="3959595" y="4263722"/>
            <a:ext cx="361950" cy="695325"/>
          </a:xfrm>
          <a:prstGeom prst="rect">
            <a:avLst/>
          </a:prstGeom>
        </p:spPr>
      </p:pic>
      <p:pic>
        <p:nvPicPr>
          <p:cNvPr id="16" name="Picture 15"/>
          <p:cNvPicPr>
            <a:picLocks noChangeAspect="1"/>
          </p:cNvPicPr>
          <p:nvPr/>
        </p:nvPicPr>
        <p:blipFill>
          <a:blip r:embed="rId7"/>
          <a:stretch>
            <a:fillRect/>
          </a:stretch>
        </p:blipFill>
        <p:spPr>
          <a:xfrm rot="15430480">
            <a:off x="4589399" y="4375603"/>
            <a:ext cx="371475" cy="676275"/>
          </a:xfrm>
          <a:prstGeom prst="rect">
            <a:avLst/>
          </a:prstGeom>
        </p:spPr>
      </p:pic>
      <p:pic>
        <p:nvPicPr>
          <p:cNvPr id="17" name="Picture 16"/>
          <p:cNvPicPr>
            <a:picLocks noChangeAspect="1"/>
          </p:cNvPicPr>
          <p:nvPr/>
        </p:nvPicPr>
        <p:blipFill>
          <a:blip r:embed="rId6"/>
          <a:stretch>
            <a:fillRect/>
          </a:stretch>
        </p:blipFill>
        <p:spPr>
          <a:xfrm rot="20354189">
            <a:off x="5329364" y="2757707"/>
            <a:ext cx="361950" cy="695325"/>
          </a:xfrm>
          <a:prstGeom prst="rect">
            <a:avLst/>
          </a:prstGeom>
        </p:spPr>
      </p:pic>
      <p:pic>
        <p:nvPicPr>
          <p:cNvPr id="49154" name="Picture 2" descr="https://clipartoons.com/wp-content/uploads/2016/01/best-smart-owl-clip-art.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0780"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lipartoons.com/wp-content/uploads/2016/01/best-smart-owl-clip-art.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71732"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3072293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17</a:t>
            </a:r>
          </a:p>
        </p:txBody>
      </p:sp>
      <p:sp>
        <p:nvSpPr>
          <p:cNvPr id="39" name="TextBox 38"/>
          <p:cNvSpPr txBox="1"/>
          <p:nvPr/>
        </p:nvSpPr>
        <p:spPr>
          <a:xfrm>
            <a:off x="849813" y="842879"/>
            <a:ext cx="7366158" cy="707886"/>
          </a:xfrm>
          <a:prstGeom prst="rect">
            <a:avLst/>
          </a:prstGeom>
          <a:noFill/>
        </p:spPr>
        <p:txBody>
          <a:bodyPr wrap="square" rtlCol="0">
            <a:spAutoFit/>
          </a:bodyPr>
          <a:lstStyle/>
          <a:p>
            <a:pPr algn="ctr"/>
            <a:r>
              <a:rPr lang="en-US" sz="2000" b="1" dirty="0"/>
              <a:t>I’m going to write the number six on the board.  Look through your number cards to find the number that looks like mine.  </a:t>
            </a:r>
          </a:p>
        </p:txBody>
      </p:sp>
      <p:sp>
        <p:nvSpPr>
          <p:cNvPr id="14" name="TextBox 13"/>
          <p:cNvSpPr txBox="1"/>
          <p:nvPr/>
        </p:nvSpPr>
        <p:spPr>
          <a:xfrm>
            <a:off x="1734557" y="5235851"/>
            <a:ext cx="5680074" cy="830997"/>
          </a:xfrm>
          <a:prstGeom prst="rect">
            <a:avLst/>
          </a:prstGeom>
          <a:noFill/>
        </p:spPr>
        <p:txBody>
          <a:bodyPr wrap="square" rtlCol="0">
            <a:spAutoFit/>
          </a:bodyPr>
          <a:lstStyle/>
          <a:p>
            <a:pPr algn="ctr"/>
            <a:r>
              <a:rPr lang="en-US" sz="2400" b="1" dirty="0">
                <a:solidFill>
                  <a:srgbClr val="FF0000"/>
                </a:solidFill>
              </a:rPr>
              <a:t>How many cubes do you have?  Hold up the card and say the number.</a:t>
            </a:r>
          </a:p>
        </p:txBody>
      </p:sp>
      <p:pic>
        <p:nvPicPr>
          <p:cNvPr id="3" name="Picture 2"/>
          <p:cNvPicPr>
            <a:picLocks noChangeAspect="1"/>
          </p:cNvPicPr>
          <p:nvPr/>
        </p:nvPicPr>
        <p:blipFill>
          <a:blip r:embed="rId3"/>
          <a:stretch>
            <a:fillRect/>
          </a:stretch>
        </p:blipFill>
        <p:spPr>
          <a:xfrm rot="5400000">
            <a:off x="3260925" y="1383972"/>
            <a:ext cx="2601771" cy="4029075"/>
          </a:xfrm>
          <a:prstGeom prst="rect">
            <a:avLst/>
          </a:prstGeom>
        </p:spPr>
      </p:pic>
      <p:pic>
        <p:nvPicPr>
          <p:cNvPr id="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3383" y="2410430"/>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521646" y="2404684"/>
            <a:ext cx="575469" cy="575469"/>
          </a:xfrm>
          <a:prstGeom prst="rect">
            <a:avLst/>
          </a:prstGeom>
          <a:noFill/>
        </p:spPr>
      </p:pic>
      <p:pic>
        <p:nvPicPr>
          <p:cNvPr id="8" name="Picture 4" descr="http://www.cliparthut.com/clip-arts/614/unifix-cubes-clip-art-614378.png"/>
          <p:cNvPicPr>
            <a:picLocks noChangeAspect="1" noChangeArrowheads="1"/>
          </p:cNvPicPr>
          <p:nvPr/>
        </p:nvPicPr>
        <p:blipFill>
          <a:blip r:embed="rId6" cstate="print"/>
          <a:srcRect/>
          <a:stretch>
            <a:fillRect/>
          </a:stretch>
        </p:blipFill>
        <p:spPr bwMode="auto">
          <a:xfrm>
            <a:off x="4272548" y="2423839"/>
            <a:ext cx="595509" cy="562425"/>
          </a:xfrm>
          <a:prstGeom prst="rect">
            <a:avLst/>
          </a:prstGeom>
          <a:noFill/>
        </p:spPr>
      </p:pic>
      <p:pic>
        <p:nvPicPr>
          <p:cNvPr id="15" name="Picture 8" descr="http://lessonpix.com/drawings/27633/100x100/Counting+Cube.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43490" y="2405680"/>
            <a:ext cx="598745" cy="59874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lessonpix.com/drawings/27629/100x100/Counting+Cube.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49467" y="2405756"/>
            <a:ext cx="574397" cy="5743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38/100x100/Counting+Cube.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27116" y="3929641"/>
            <a:ext cx="546929" cy="54692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042822" y="1887020"/>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4" descr="https://s-media-cache-ak0.pinimg.com/236x/ff/e2/9b/ffe29b604aba687e643e0a74ec0e07d3.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flipH="1">
            <a:off x="326626" y="4338588"/>
            <a:ext cx="1473775" cy="2235409"/>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1532252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23639" y="17154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008042" y="627749"/>
            <a:ext cx="7239000" cy="1200329"/>
          </a:xfrm>
          <a:prstGeom prst="rect">
            <a:avLst/>
          </a:prstGeom>
          <a:noFill/>
        </p:spPr>
        <p:txBody>
          <a:bodyPr wrap="square" rtlCol="0">
            <a:spAutoFit/>
          </a:bodyPr>
          <a:lstStyle/>
          <a:p>
            <a:pPr algn="ctr"/>
            <a:r>
              <a:rPr lang="en-US" sz="2400" b="1" dirty="0"/>
              <a:t>This time, start with a bead on the other side of the bracelet and count again.  Do you have the same number?  How do you know?</a:t>
            </a:r>
          </a:p>
        </p:txBody>
      </p:sp>
      <p:pic>
        <p:nvPicPr>
          <p:cNvPr id="22" name="Picture 21"/>
          <p:cNvPicPr>
            <a:picLocks noChangeAspect="1"/>
          </p:cNvPicPr>
          <p:nvPr/>
        </p:nvPicPr>
        <p:blipFill>
          <a:blip r:embed="rId3"/>
          <a:stretch>
            <a:fillRect/>
          </a:stretch>
        </p:blipFill>
        <p:spPr>
          <a:xfrm>
            <a:off x="3321023" y="2245547"/>
            <a:ext cx="2491623" cy="2724357"/>
          </a:xfrm>
          <a:prstGeom prst="rect">
            <a:avLst/>
          </a:prstGeom>
        </p:spPr>
      </p:pic>
      <p:sp>
        <p:nvSpPr>
          <p:cNvPr id="23" name="Rectangle 22"/>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4"/>
          <a:stretch>
            <a:fillRect/>
          </a:stretch>
        </p:blipFill>
        <p:spPr>
          <a:xfrm rot="19171225">
            <a:off x="2185130" y="3979563"/>
            <a:ext cx="352425" cy="704850"/>
          </a:xfrm>
          <a:prstGeom prst="rect">
            <a:avLst/>
          </a:prstGeom>
        </p:spPr>
      </p:pic>
      <p:pic>
        <p:nvPicPr>
          <p:cNvPr id="25" name="Picture 24"/>
          <p:cNvPicPr>
            <a:picLocks noChangeAspect="1"/>
          </p:cNvPicPr>
          <p:nvPr/>
        </p:nvPicPr>
        <p:blipFill>
          <a:blip r:embed="rId5"/>
          <a:stretch>
            <a:fillRect/>
          </a:stretch>
        </p:blipFill>
        <p:spPr>
          <a:xfrm rot="6988062">
            <a:off x="4879344" y="2284268"/>
            <a:ext cx="342900" cy="666750"/>
          </a:xfrm>
          <a:prstGeom prst="rect">
            <a:avLst/>
          </a:prstGeom>
        </p:spPr>
      </p:pic>
      <p:pic>
        <p:nvPicPr>
          <p:cNvPr id="26" name="Picture 25"/>
          <p:cNvPicPr>
            <a:picLocks noChangeAspect="1"/>
          </p:cNvPicPr>
          <p:nvPr/>
        </p:nvPicPr>
        <p:blipFill>
          <a:blip r:embed="rId6"/>
          <a:stretch>
            <a:fillRect/>
          </a:stretch>
        </p:blipFill>
        <p:spPr>
          <a:xfrm rot="4567590">
            <a:off x="4192357" y="2235984"/>
            <a:ext cx="361950" cy="695325"/>
          </a:xfrm>
          <a:prstGeom prst="rect">
            <a:avLst/>
          </a:prstGeom>
        </p:spPr>
      </p:pic>
      <p:pic>
        <p:nvPicPr>
          <p:cNvPr id="27" name="Picture 26"/>
          <p:cNvPicPr>
            <a:picLocks noChangeAspect="1"/>
          </p:cNvPicPr>
          <p:nvPr/>
        </p:nvPicPr>
        <p:blipFill>
          <a:blip r:embed="rId7"/>
          <a:stretch>
            <a:fillRect/>
          </a:stretch>
        </p:blipFill>
        <p:spPr>
          <a:xfrm rot="2040249">
            <a:off x="3631266" y="2578074"/>
            <a:ext cx="371475" cy="676275"/>
          </a:xfrm>
          <a:prstGeom prst="rect">
            <a:avLst/>
          </a:prstGeom>
        </p:spPr>
      </p:pic>
      <p:pic>
        <p:nvPicPr>
          <p:cNvPr id="29" name="Picture 28"/>
          <p:cNvPicPr>
            <a:picLocks noChangeAspect="1"/>
          </p:cNvPicPr>
          <p:nvPr/>
        </p:nvPicPr>
        <p:blipFill>
          <a:blip r:embed="rId6"/>
          <a:stretch>
            <a:fillRect/>
          </a:stretch>
        </p:blipFill>
        <p:spPr>
          <a:xfrm rot="426882">
            <a:off x="3362689" y="3169824"/>
            <a:ext cx="361950" cy="695325"/>
          </a:xfrm>
          <a:prstGeom prst="rect">
            <a:avLst/>
          </a:prstGeom>
        </p:spPr>
      </p:pic>
      <p:pic>
        <p:nvPicPr>
          <p:cNvPr id="13" name="Picture 12"/>
          <p:cNvPicPr>
            <a:picLocks noChangeAspect="1"/>
          </p:cNvPicPr>
          <p:nvPr/>
        </p:nvPicPr>
        <p:blipFill>
          <a:blip r:embed="rId4"/>
          <a:stretch>
            <a:fillRect/>
          </a:stretch>
        </p:blipFill>
        <p:spPr>
          <a:xfrm rot="771550">
            <a:off x="5418525" y="3450304"/>
            <a:ext cx="352425" cy="704850"/>
          </a:xfrm>
          <a:prstGeom prst="rect">
            <a:avLst/>
          </a:prstGeom>
        </p:spPr>
      </p:pic>
      <p:pic>
        <p:nvPicPr>
          <p:cNvPr id="14" name="Picture 13"/>
          <p:cNvPicPr>
            <a:picLocks noChangeAspect="1"/>
          </p:cNvPicPr>
          <p:nvPr/>
        </p:nvPicPr>
        <p:blipFill>
          <a:blip r:embed="rId5"/>
          <a:stretch>
            <a:fillRect/>
          </a:stretch>
        </p:blipFill>
        <p:spPr>
          <a:xfrm rot="2502241">
            <a:off x="5144258" y="4019159"/>
            <a:ext cx="342900" cy="666750"/>
          </a:xfrm>
          <a:prstGeom prst="rect">
            <a:avLst/>
          </a:prstGeom>
        </p:spPr>
      </p:pic>
      <p:pic>
        <p:nvPicPr>
          <p:cNvPr id="15" name="Picture 14"/>
          <p:cNvPicPr>
            <a:picLocks noChangeAspect="1"/>
          </p:cNvPicPr>
          <p:nvPr/>
        </p:nvPicPr>
        <p:blipFill>
          <a:blip r:embed="rId6"/>
          <a:stretch>
            <a:fillRect/>
          </a:stretch>
        </p:blipFill>
        <p:spPr>
          <a:xfrm rot="17994236">
            <a:off x="3959595" y="4263722"/>
            <a:ext cx="361950" cy="695325"/>
          </a:xfrm>
          <a:prstGeom prst="rect">
            <a:avLst/>
          </a:prstGeom>
        </p:spPr>
      </p:pic>
      <p:pic>
        <p:nvPicPr>
          <p:cNvPr id="16" name="Picture 15"/>
          <p:cNvPicPr>
            <a:picLocks noChangeAspect="1"/>
          </p:cNvPicPr>
          <p:nvPr/>
        </p:nvPicPr>
        <p:blipFill>
          <a:blip r:embed="rId7"/>
          <a:stretch>
            <a:fillRect/>
          </a:stretch>
        </p:blipFill>
        <p:spPr>
          <a:xfrm rot="15430480">
            <a:off x="4589399" y="4375603"/>
            <a:ext cx="371475" cy="676275"/>
          </a:xfrm>
          <a:prstGeom prst="rect">
            <a:avLst/>
          </a:prstGeom>
        </p:spPr>
      </p:pic>
      <p:pic>
        <p:nvPicPr>
          <p:cNvPr id="17" name="Picture 16"/>
          <p:cNvPicPr>
            <a:picLocks noChangeAspect="1"/>
          </p:cNvPicPr>
          <p:nvPr/>
        </p:nvPicPr>
        <p:blipFill>
          <a:blip r:embed="rId6"/>
          <a:stretch>
            <a:fillRect/>
          </a:stretch>
        </p:blipFill>
        <p:spPr>
          <a:xfrm rot="20354189">
            <a:off x="5329364" y="2757707"/>
            <a:ext cx="361950" cy="695325"/>
          </a:xfrm>
          <a:prstGeom prst="rect">
            <a:avLst/>
          </a:prstGeom>
        </p:spPr>
      </p:pic>
      <p:pic>
        <p:nvPicPr>
          <p:cNvPr id="18" name="Picture 2" descr="https://clipartoons.com/wp-content/uploads/2016/01/best-smart-owl-clip-art.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0780"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lipartoons.com/wp-content/uploads/2016/01/best-smart-owl-clip-art.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71732"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3763655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947334" y="917531"/>
            <a:ext cx="7239000" cy="830997"/>
          </a:xfrm>
          <a:prstGeom prst="rect">
            <a:avLst/>
          </a:prstGeom>
          <a:noFill/>
        </p:spPr>
        <p:txBody>
          <a:bodyPr wrap="square" rtlCol="0">
            <a:spAutoFit/>
          </a:bodyPr>
          <a:lstStyle/>
          <a:p>
            <a:pPr algn="ctr"/>
            <a:r>
              <a:rPr lang="en-US" sz="2400" b="1" dirty="0"/>
              <a:t>This time, let’s put our counters in one long row across the paper.  How many counters do you have now?</a:t>
            </a:r>
          </a:p>
        </p:txBody>
      </p:sp>
      <p:sp>
        <p:nvSpPr>
          <p:cNvPr id="23" name="Rectangle 22"/>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3"/>
          <a:stretch>
            <a:fillRect/>
          </a:stretch>
        </p:blipFill>
        <p:spPr>
          <a:xfrm rot="217912">
            <a:off x="2925673" y="3148289"/>
            <a:ext cx="352425" cy="704850"/>
          </a:xfrm>
          <a:prstGeom prst="rect">
            <a:avLst/>
          </a:prstGeom>
        </p:spPr>
      </p:pic>
      <p:pic>
        <p:nvPicPr>
          <p:cNvPr id="25" name="Picture 24"/>
          <p:cNvPicPr>
            <a:picLocks noChangeAspect="1"/>
          </p:cNvPicPr>
          <p:nvPr/>
        </p:nvPicPr>
        <p:blipFill>
          <a:blip r:embed="rId4"/>
          <a:stretch>
            <a:fillRect/>
          </a:stretch>
        </p:blipFill>
        <p:spPr>
          <a:xfrm>
            <a:off x="4225268" y="3144716"/>
            <a:ext cx="342900" cy="666750"/>
          </a:xfrm>
          <a:prstGeom prst="rect">
            <a:avLst/>
          </a:prstGeom>
        </p:spPr>
      </p:pic>
      <p:pic>
        <p:nvPicPr>
          <p:cNvPr id="26" name="Picture 25"/>
          <p:cNvPicPr>
            <a:picLocks noChangeAspect="1"/>
          </p:cNvPicPr>
          <p:nvPr/>
        </p:nvPicPr>
        <p:blipFill>
          <a:blip r:embed="rId5"/>
          <a:stretch>
            <a:fillRect/>
          </a:stretch>
        </p:blipFill>
        <p:spPr>
          <a:xfrm>
            <a:off x="3756704" y="3135510"/>
            <a:ext cx="361950" cy="695325"/>
          </a:xfrm>
          <a:prstGeom prst="rect">
            <a:avLst/>
          </a:prstGeom>
        </p:spPr>
      </p:pic>
      <p:pic>
        <p:nvPicPr>
          <p:cNvPr id="27" name="Picture 26"/>
          <p:cNvPicPr>
            <a:picLocks noChangeAspect="1"/>
          </p:cNvPicPr>
          <p:nvPr/>
        </p:nvPicPr>
        <p:blipFill>
          <a:blip r:embed="rId6"/>
          <a:stretch>
            <a:fillRect/>
          </a:stretch>
        </p:blipFill>
        <p:spPr>
          <a:xfrm>
            <a:off x="3322593" y="3135510"/>
            <a:ext cx="371475" cy="676275"/>
          </a:xfrm>
          <a:prstGeom prst="rect">
            <a:avLst/>
          </a:prstGeom>
        </p:spPr>
      </p:pic>
      <p:pic>
        <p:nvPicPr>
          <p:cNvPr id="29" name="Picture 28"/>
          <p:cNvPicPr>
            <a:picLocks noChangeAspect="1"/>
          </p:cNvPicPr>
          <p:nvPr/>
        </p:nvPicPr>
        <p:blipFill>
          <a:blip r:embed="rId5"/>
          <a:stretch>
            <a:fillRect/>
          </a:stretch>
        </p:blipFill>
        <p:spPr>
          <a:xfrm rot="200552">
            <a:off x="2501558" y="3146356"/>
            <a:ext cx="361950" cy="695325"/>
          </a:xfrm>
          <a:prstGeom prst="rect">
            <a:avLst/>
          </a:prstGeom>
        </p:spPr>
      </p:pic>
      <p:pic>
        <p:nvPicPr>
          <p:cNvPr id="13" name="Picture 12"/>
          <p:cNvPicPr>
            <a:picLocks noChangeAspect="1"/>
          </p:cNvPicPr>
          <p:nvPr/>
        </p:nvPicPr>
        <p:blipFill>
          <a:blip r:embed="rId3"/>
          <a:stretch>
            <a:fillRect/>
          </a:stretch>
        </p:blipFill>
        <p:spPr>
          <a:xfrm>
            <a:off x="5093050" y="3135704"/>
            <a:ext cx="352425" cy="704850"/>
          </a:xfrm>
          <a:prstGeom prst="rect">
            <a:avLst/>
          </a:prstGeom>
        </p:spPr>
      </p:pic>
      <p:pic>
        <p:nvPicPr>
          <p:cNvPr id="14" name="Picture 13"/>
          <p:cNvPicPr>
            <a:picLocks noChangeAspect="1"/>
          </p:cNvPicPr>
          <p:nvPr/>
        </p:nvPicPr>
        <p:blipFill>
          <a:blip r:embed="rId4"/>
          <a:stretch>
            <a:fillRect/>
          </a:stretch>
        </p:blipFill>
        <p:spPr>
          <a:xfrm>
            <a:off x="5468813" y="3130946"/>
            <a:ext cx="342900" cy="666750"/>
          </a:xfrm>
          <a:prstGeom prst="rect">
            <a:avLst/>
          </a:prstGeom>
        </p:spPr>
      </p:pic>
      <p:pic>
        <p:nvPicPr>
          <p:cNvPr id="15" name="Picture 14"/>
          <p:cNvPicPr>
            <a:picLocks noChangeAspect="1"/>
          </p:cNvPicPr>
          <p:nvPr/>
        </p:nvPicPr>
        <p:blipFill>
          <a:blip r:embed="rId5"/>
          <a:stretch>
            <a:fillRect/>
          </a:stretch>
        </p:blipFill>
        <p:spPr>
          <a:xfrm>
            <a:off x="6248400" y="3114899"/>
            <a:ext cx="361950" cy="695325"/>
          </a:xfrm>
          <a:prstGeom prst="rect">
            <a:avLst/>
          </a:prstGeom>
        </p:spPr>
      </p:pic>
      <p:pic>
        <p:nvPicPr>
          <p:cNvPr id="16" name="Picture 15"/>
          <p:cNvPicPr>
            <a:picLocks noChangeAspect="1"/>
          </p:cNvPicPr>
          <p:nvPr/>
        </p:nvPicPr>
        <p:blipFill>
          <a:blip r:embed="rId6"/>
          <a:stretch>
            <a:fillRect/>
          </a:stretch>
        </p:blipFill>
        <p:spPr>
          <a:xfrm>
            <a:off x="5857995" y="3090271"/>
            <a:ext cx="371475" cy="676275"/>
          </a:xfrm>
          <a:prstGeom prst="rect">
            <a:avLst/>
          </a:prstGeom>
        </p:spPr>
      </p:pic>
      <p:pic>
        <p:nvPicPr>
          <p:cNvPr id="17" name="Picture 16"/>
          <p:cNvPicPr>
            <a:picLocks noChangeAspect="1"/>
          </p:cNvPicPr>
          <p:nvPr/>
        </p:nvPicPr>
        <p:blipFill>
          <a:blip r:embed="rId5"/>
          <a:stretch>
            <a:fillRect/>
          </a:stretch>
        </p:blipFill>
        <p:spPr>
          <a:xfrm>
            <a:off x="4668464" y="3128151"/>
            <a:ext cx="361950" cy="695325"/>
          </a:xfrm>
          <a:prstGeom prst="rect">
            <a:avLst/>
          </a:prstGeom>
        </p:spPr>
      </p:pic>
      <p:pic>
        <p:nvPicPr>
          <p:cNvPr id="18"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0780"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71732" y="4750040"/>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75074831"/>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947334" y="917531"/>
            <a:ext cx="7239000" cy="830997"/>
          </a:xfrm>
          <a:prstGeom prst="rect">
            <a:avLst/>
          </a:prstGeom>
          <a:noFill/>
        </p:spPr>
        <p:txBody>
          <a:bodyPr wrap="square" rtlCol="0">
            <a:spAutoFit/>
          </a:bodyPr>
          <a:lstStyle/>
          <a:p>
            <a:pPr algn="ctr"/>
            <a:r>
              <a:rPr lang="en-US" sz="2400" b="1" dirty="0"/>
              <a:t>This is a long row!  Let’s make smaller ones.                 Take all your counters off.</a:t>
            </a:r>
          </a:p>
        </p:txBody>
      </p:sp>
      <p:sp>
        <p:nvSpPr>
          <p:cNvPr id="23" name="Rectangle 22"/>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p:cNvPicPr>
            <a:picLocks noChangeAspect="1"/>
          </p:cNvPicPr>
          <p:nvPr/>
        </p:nvPicPr>
        <p:blipFill>
          <a:blip r:embed="rId3"/>
          <a:stretch>
            <a:fillRect/>
          </a:stretch>
        </p:blipFill>
        <p:spPr>
          <a:xfrm rot="217912">
            <a:off x="548143" y="1956308"/>
            <a:ext cx="352425" cy="704850"/>
          </a:xfrm>
          <a:prstGeom prst="rect">
            <a:avLst/>
          </a:prstGeom>
        </p:spPr>
      </p:pic>
      <p:pic>
        <p:nvPicPr>
          <p:cNvPr id="25" name="Picture 24"/>
          <p:cNvPicPr>
            <a:picLocks noChangeAspect="1"/>
          </p:cNvPicPr>
          <p:nvPr/>
        </p:nvPicPr>
        <p:blipFill>
          <a:blip r:embed="rId4"/>
          <a:stretch>
            <a:fillRect/>
          </a:stretch>
        </p:blipFill>
        <p:spPr>
          <a:xfrm>
            <a:off x="1216051" y="3693278"/>
            <a:ext cx="342900" cy="666750"/>
          </a:xfrm>
          <a:prstGeom prst="rect">
            <a:avLst/>
          </a:prstGeom>
        </p:spPr>
      </p:pic>
      <p:pic>
        <p:nvPicPr>
          <p:cNvPr id="26" name="Picture 25"/>
          <p:cNvPicPr>
            <a:picLocks noChangeAspect="1"/>
          </p:cNvPicPr>
          <p:nvPr/>
        </p:nvPicPr>
        <p:blipFill>
          <a:blip r:embed="rId5"/>
          <a:stretch>
            <a:fillRect/>
          </a:stretch>
        </p:blipFill>
        <p:spPr>
          <a:xfrm>
            <a:off x="1310576" y="1673836"/>
            <a:ext cx="361950" cy="695325"/>
          </a:xfrm>
          <a:prstGeom prst="rect">
            <a:avLst/>
          </a:prstGeom>
        </p:spPr>
      </p:pic>
      <p:pic>
        <p:nvPicPr>
          <p:cNvPr id="27" name="Picture 26"/>
          <p:cNvPicPr>
            <a:picLocks noChangeAspect="1"/>
          </p:cNvPicPr>
          <p:nvPr/>
        </p:nvPicPr>
        <p:blipFill>
          <a:blip r:embed="rId6"/>
          <a:stretch>
            <a:fillRect/>
          </a:stretch>
        </p:blipFill>
        <p:spPr>
          <a:xfrm>
            <a:off x="930820" y="2620738"/>
            <a:ext cx="371475" cy="676275"/>
          </a:xfrm>
          <a:prstGeom prst="rect">
            <a:avLst/>
          </a:prstGeom>
        </p:spPr>
      </p:pic>
      <p:pic>
        <p:nvPicPr>
          <p:cNvPr id="29" name="Picture 28"/>
          <p:cNvPicPr>
            <a:picLocks noChangeAspect="1"/>
          </p:cNvPicPr>
          <p:nvPr/>
        </p:nvPicPr>
        <p:blipFill>
          <a:blip r:embed="rId5"/>
          <a:stretch>
            <a:fillRect/>
          </a:stretch>
        </p:blipFill>
        <p:spPr>
          <a:xfrm rot="200552">
            <a:off x="548953" y="3538701"/>
            <a:ext cx="361950" cy="695325"/>
          </a:xfrm>
          <a:prstGeom prst="rect">
            <a:avLst/>
          </a:prstGeom>
        </p:spPr>
      </p:pic>
      <p:pic>
        <p:nvPicPr>
          <p:cNvPr id="13" name="Picture 12"/>
          <p:cNvPicPr>
            <a:picLocks noChangeAspect="1"/>
          </p:cNvPicPr>
          <p:nvPr/>
        </p:nvPicPr>
        <p:blipFill>
          <a:blip r:embed="rId3"/>
          <a:stretch>
            <a:fillRect/>
          </a:stretch>
        </p:blipFill>
        <p:spPr>
          <a:xfrm>
            <a:off x="7348916" y="1701057"/>
            <a:ext cx="352425" cy="704850"/>
          </a:xfrm>
          <a:prstGeom prst="rect">
            <a:avLst/>
          </a:prstGeom>
        </p:spPr>
      </p:pic>
      <p:pic>
        <p:nvPicPr>
          <p:cNvPr id="14" name="Picture 13"/>
          <p:cNvPicPr>
            <a:picLocks noChangeAspect="1"/>
          </p:cNvPicPr>
          <p:nvPr/>
        </p:nvPicPr>
        <p:blipFill>
          <a:blip r:embed="rId4"/>
          <a:stretch>
            <a:fillRect/>
          </a:stretch>
        </p:blipFill>
        <p:spPr>
          <a:xfrm>
            <a:off x="7782315" y="2611437"/>
            <a:ext cx="342900" cy="666750"/>
          </a:xfrm>
          <a:prstGeom prst="rect">
            <a:avLst/>
          </a:prstGeom>
        </p:spPr>
      </p:pic>
      <p:pic>
        <p:nvPicPr>
          <p:cNvPr id="15" name="Picture 14"/>
          <p:cNvPicPr>
            <a:picLocks noChangeAspect="1"/>
          </p:cNvPicPr>
          <p:nvPr/>
        </p:nvPicPr>
        <p:blipFill>
          <a:blip r:embed="rId5"/>
          <a:stretch>
            <a:fillRect/>
          </a:stretch>
        </p:blipFill>
        <p:spPr>
          <a:xfrm>
            <a:off x="8038820" y="3693278"/>
            <a:ext cx="361950" cy="695325"/>
          </a:xfrm>
          <a:prstGeom prst="rect">
            <a:avLst/>
          </a:prstGeom>
        </p:spPr>
      </p:pic>
      <p:pic>
        <p:nvPicPr>
          <p:cNvPr id="16" name="Picture 15"/>
          <p:cNvPicPr>
            <a:picLocks noChangeAspect="1"/>
          </p:cNvPicPr>
          <p:nvPr/>
        </p:nvPicPr>
        <p:blipFill>
          <a:blip r:embed="rId6"/>
          <a:stretch>
            <a:fillRect/>
          </a:stretch>
        </p:blipFill>
        <p:spPr>
          <a:xfrm>
            <a:off x="7374942" y="3350378"/>
            <a:ext cx="371475" cy="676275"/>
          </a:xfrm>
          <a:prstGeom prst="rect">
            <a:avLst/>
          </a:prstGeom>
        </p:spPr>
      </p:pic>
      <p:pic>
        <p:nvPicPr>
          <p:cNvPr id="17" name="Picture 16"/>
          <p:cNvPicPr>
            <a:picLocks noChangeAspect="1"/>
          </p:cNvPicPr>
          <p:nvPr/>
        </p:nvPicPr>
        <p:blipFill>
          <a:blip r:embed="rId5"/>
          <a:stretch>
            <a:fillRect/>
          </a:stretch>
        </p:blipFill>
        <p:spPr>
          <a:xfrm>
            <a:off x="8129278" y="1829101"/>
            <a:ext cx="361950" cy="695325"/>
          </a:xfrm>
          <a:prstGeom prst="rect">
            <a:avLst/>
          </a:prstGeom>
        </p:spPr>
      </p:pic>
      <p:pic>
        <p:nvPicPr>
          <p:cNvPr id="18" name="Picture 17"/>
          <p:cNvPicPr>
            <a:picLocks noChangeAspect="1"/>
          </p:cNvPicPr>
          <p:nvPr/>
        </p:nvPicPr>
        <p:blipFill>
          <a:blip r:embed="rId3"/>
          <a:stretch>
            <a:fillRect/>
          </a:stretch>
        </p:blipFill>
        <p:spPr>
          <a:xfrm rot="217912">
            <a:off x="2925673" y="3148289"/>
            <a:ext cx="352425" cy="704850"/>
          </a:xfrm>
          <a:prstGeom prst="rect">
            <a:avLst/>
          </a:prstGeom>
        </p:spPr>
      </p:pic>
      <p:pic>
        <p:nvPicPr>
          <p:cNvPr id="20" name="Picture 19"/>
          <p:cNvPicPr>
            <a:picLocks noChangeAspect="1"/>
          </p:cNvPicPr>
          <p:nvPr/>
        </p:nvPicPr>
        <p:blipFill>
          <a:blip r:embed="rId4"/>
          <a:stretch>
            <a:fillRect/>
          </a:stretch>
        </p:blipFill>
        <p:spPr>
          <a:xfrm>
            <a:off x="4225268" y="3144716"/>
            <a:ext cx="342900" cy="666750"/>
          </a:xfrm>
          <a:prstGeom prst="rect">
            <a:avLst/>
          </a:prstGeom>
        </p:spPr>
      </p:pic>
      <p:pic>
        <p:nvPicPr>
          <p:cNvPr id="21" name="Picture 20"/>
          <p:cNvPicPr>
            <a:picLocks noChangeAspect="1"/>
          </p:cNvPicPr>
          <p:nvPr/>
        </p:nvPicPr>
        <p:blipFill>
          <a:blip r:embed="rId5"/>
          <a:stretch>
            <a:fillRect/>
          </a:stretch>
        </p:blipFill>
        <p:spPr>
          <a:xfrm>
            <a:off x="3756704" y="3135510"/>
            <a:ext cx="361950" cy="695325"/>
          </a:xfrm>
          <a:prstGeom prst="rect">
            <a:avLst/>
          </a:prstGeom>
        </p:spPr>
      </p:pic>
      <p:pic>
        <p:nvPicPr>
          <p:cNvPr id="22" name="Picture 21"/>
          <p:cNvPicPr>
            <a:picLocks noChangeAspect="1"/>
          </p:cNvPicPr>
          <p:nvPr/>
        </p:nvPicPr>
        <p:blipFill>
          <a:blip r:embed="rId6"/>
          <a:stretch>
            <a:fillRect/>
          </a:stretch>
        </p:blipFill>
        <p:spPr>
          <a:xfrm>
            <a:off x="3322593" y="3135510"/>
            <a:ext cx="371475" cy="676275"/>
          </a:xfrm>
          <a:prstGeom prst="rect">
            <a:avLst/>
          </a:prstGeom>
        </p:spPr>
      </p:pic>
      <p:pic>
        <p:nvPicPr>
          <p:cNvPr id="28" name="Picture 27"/>
          <p:cNvPicPr>
            <a:picLocks noChangeAspect="1"/>
          </p:cNvPicPr>
          <p:nvPr/>
        </p:nvPicPr>
        <p:blipFill>
          <a:blip r:embed="rId5"/>
          <a:stretch>
            <a:fillRect/>
          </a:stretch>
        </p:blipFill>
        <p:spPr>
          <a:xfrm rot="200552">
            <a:off x="2501558" y="3146356"/>
            <a:ext cx="361950" cy="695325"/>
          </a:xfrm>
          <a:prstGeom prst="rect">
            <a:avLst/>
          </a:prstGeom>
        </p:spPr>
      </p:pic>
      <p:pic>
        <p:nvPicPr>
          <p:cNvPr id="30" name="Picture 29"/>
          <p:cNvPicPr>
            <a:picLocks noChangeAspect="1"/>
          </p:cNvPicPr>
          <p:nvPr/>
        </p:nvPicPr>
        <p:blipFill>
          <a:blip r:embed="rId3"/>
          <a:stretch>
            <a:fillRect/>
          </a:stretch>
        </p:blipFill>
        <p:spPr>
          <a:xfrm>
            <a:off x="5093050" y="3135704"/>
            <a:ext cx="352425" cy="704850"/>
          </a:xfrm>
          <a:prstGeom prst="rect">
            <a:avLst/>
          </a:prstGeom>
        </p:spPr>
      </p:pic>
      <p:pic>
        <p:nvPicPr>
          <p:cNvPr id="31" name="Picture 30"/>
          <p:cNvPicPr>
            <a:picLocks noChangeAspect="1"/>
          </p:cNvPicPr>
          <p:nvPr/>
        </p:nvPicPr>
        <p:blipFill>
          <a:blip r:embed="rId4"/>
          <a:stretch>
            <a:fillRect/>
          </a:stretch>
        </p:blipFill>
        <p:spPr>
          <a:xfrm>
            <a:off x="5468813" y="3130946"/>
            <a:ext cx="342900" cy="666750"/>
          </a:xfrm>
          <a:prstGeom prst="rect">
            <a:avLst/>
          </a:prstGeom>
        </p:spPr>
      </p:pic>
      <p:pic>
        <p:nvPicPr>
          <p:cNvPr id="32" name="Picture 31"/>
          <p:cNvPicPr>
            <a:picLocks noChangeAspect="1"/>
          </p:cNvPicPr>
          <p:nvPr/>
        </p:nvPicPr>
        <p:blipFill>
          <a:blip r:embed="rId5"/>
          <a:stretch>
            <a:fillRect/>
          </a:stretch>
        </p:blipFill>
        <p:spPr>
          <a:xfrm>
            <a:off x="6248400" y="3114899"/>
            <a:ext cx="361950" cy="695325"/>
          </a:xfrm>
          <a:prstGeom prst="rect">
            <a:avLst/>
          </a:prstGeom>
        </p:spPr>
      </p:pic>
      <p:pic>
        <p:nvPicPr>
          <p:cNvPr id="33" name="Picture 32"/>
          <p:cNvPicPr>
            <a:picLocks noChangeAspect="1"/>
          </p:cNvPicPr>
          <p:nvPr/>
        </p:nvPicPr>
        <p:blipFill>
          <a:blip r:embed="rId6"/>
          <a:stretch>
            <a:fillRect/>
          </a:stretch>
        </p:blipFill>
        <p:spPr>
          <a:xfrm>
            <a:off x="5857995" y="3090271"/>
            <a:ext cx="371475" cy="676275"/>
          </a:xfrm>
          <a:prstGeom prst="rect">
            <a:avLst/>
          </a:prstGeom>
        </p:spPr>
      </p:pic>
      <p:pic>
        <p:nvPicPr>
          <p:cNvPr id="34" name="Picture 33"/>
          <p:cNvPicPr>
            <a:picLocks noChangeAspect="1"/>
          </p:cNvPicPr>
          <p:nvPr/>
        </p:nvPicPr>
        <p:blipFill>
          <a:blip r:embed="rId5"/>
          <a:stretch>
            <a:fillRect/>
          </a:stretch>
        </p:blipFill>
        <p:spPr>
          <a:xfrm>
            <a:off x="4668464" y="3128151"/>
            <a:ext cx="361950" cy="695325"/>
          </a:xfrm>
          <a:prstGeom prst="rect">
            <a:avLst/>
          </a:prstGeom>
        </p:spPr>
      </p:pic>
      <p:pic>
        <p:nvPicPr>
          <p:cNvPr id="35"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666522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0"/>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22"/>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28"/>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30"/>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1"/>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32"/>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3"/>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4"/>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childTnLst>
                                </p:cTn>
                              </p:par>
                            </p:childTnLst>
                          </p:cTn>
                        </p:par>
                        <p:par>
                          <p:cTn id="46" fill="hold">
                            <p:stCondLst>
                              <p:cond delay="0"/>
                            </p:stCondLst>
                            <p:childTnLst>
                              <p:par>
                                <p:cTn id="47" presetID="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5"/>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94678" y="217991"/>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982225" y="600682"/>
            <a:ext cx="7239000" cy="830997"/>
          </a:xfrm>
          <a:prstGeom prst="rect">
            <a:avLst/>
          </a:prstGeom>
          <a:noFill/>
        </p:spPr>
        <p:txBody>
          <a:bodyPr wrap="square" rtlCol="0">
            <a:spAutoFit/>
          </a:bodyPr>
          <a:lstStyle/>
          <a:p>
            <a:pPr algn="ctr"/>
            <a:r>
              <a:rPr lang="en-US" sz="2400" b="1" dirty="0"/>
              <a:t>Now, put 5 of your counters in a row on your work mat.  Make another row of 5 underneath the first one.</a:t>
            </a:r>
          </a:p>
        </p:txBody>
      </p:sp>
      <p:sp>
        <p:nvSpPr>
          <p:cNvPr id="23" name="Rectangle 22"/>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p:cNvPicPr>
            <a:picLocks noChangeAspect="1"/>
          </p:cNvPicPr>
          <p:nvPr/>
        </p:nvPicPr>
        <p:blipFill>
          <a:blip r:embed="rId3"/>
          <a:stretch>
            <a:fillRect/>
          </a:stretch>
        </p:blipFill>
        <p:spPr>
          <a:xfrm rot="217912">
            <a:off x="3984437" y="2722853"/>
            <a:ext cx="352425" cy="704850"/>
          </a:xfrm>
          <a:prstGeom prst="rect">
            <a:avLst/>
          </a:prstGeom>
        </p:spPr>
      </p:pic>
      <p:pic>
        <p:nvPicPr>
          <p:cNvPr id="20" name="Picture 19"/>
          <p:cNvPicPr>
            <a:picLocks noChangeAspect="1"/>
          </p:cNvPicPr>
          <p:nvPr/>
        </p:nvPicPr>
        <p:blipFill>
          <a:blip r:embed="rId4"/>
          <a:stretch>
            <a:fillRect/>
          </a:stretch>
        </p:blipFill>
        <p:spPr>
          <a:xfrm>
            <a:off x="5284032" y="2719280"/>
            <a:ext cx="342900" cy="666750"/>
          </a:xfrm>
          <a:prstGeom prst="rect">
            <a:avLst/>
          </a:prstGeom>
        </p:spPr>
      </p:pic>
      <p:pic>
        <p:nvPicPr>
          <p:cNvPr id="21" name="Picture 20"/>
          <p:cNvPicPr>
            <a:picLocks noChangeAspect="1"/>
          </p:cNvPicPr>
          <p:nvPr/>
        </p:nvPicPr>
        <p:blipFill>
          <a:blip r:embed="rId5"/>
          <a:stretch>
            <a:fillRect/>
          </a:stretch>
        </p:blipFill>
        <p:spPr>
          <a:xfrm>
            <a:off x="4815468" y="2710074"/>
            <a:ext cx="361950" cy="695325"/>
          </a:xfrm>
          <a:prstGeom prst="rect">
            <a:avLst/>
          </a:prstGeom>
        </p:spPr>
      </p:pic>
      <p:pic>
        <p:nvPicPr>
          <p:cNvPr id="22" name="Picture 21"/>
          <p:cNvPicPr>
            <a:picLocks noChangeAspect="1"/>
          </p:cNvPicPr>
          <p:nvPr/>
        </p:nvPicPr>
        <p:blipFill>
          <a:blip r:embed="rId6"/>
          <a:stretch>
            <a:fillRect/>
          </a:stretch>
        </p:blipFill>
        <p:spPr>
          <a:xfrm>
            <a:off x="4381357" y="2710074"/>
            <a:ext cx="371475" cy="676275"/>
          </a:xfrm>
          <a:prstGeom prst="rect">
            <a:avLst/>
          </a:prstGeom>
        </p:spPr>
      </p:pic>
      <p:pic>
        <p:nvPicPr>
          <p:cNvPr id="28" name="Picture 27"/>
          <p:cNvPicPr>
            <a:picLocks noChangeAspect="1"/>
          </p:cNvPicPr>
          <p:nvPr/>
        </p:nvPicPr>
        <p:blipFill>
          <a:blip r:embed="rId5"/>
          <a:stretch>
            <a:fillRect/>
          </a:stretch>
        </p:blipFill>
        <p:spPr>
          <a:xfrm rot="200552">
            <a:off x="3560322" y="2720920"/>
            <a:ext cx="361950" cy="695325"/>
          </a:xfrm>
          <a:prstGeom prst="rect">
            <a:avLst/>
          </a:prstGeom>
        </p:spPr>
      </p:pic>
      <p:pic>
        <p:nvPicPr>
          <p:cNvPr id="30" name="Picture 29"/>
          <p:cNvPicPr>
            <a:picLocks noChangeAspect="1"/>
          </p:cNvPicPr>
          <p:nvPr/>
        </p:nvPicPr>
        <p:blipFill>
          <a:blip r:embed="rId3"/>
          <a:stretch>
            <a:fillRect/>
          </a:stretch>
        </p:blipFill>
        <p:spPr>
          <a:xfrm>
            <a:off x="4001388" y="3644959"/>
            <a:ext cx="352425" cy="704850"/>
          </a:xfrm>
          <a:prstGeom prst="rect">
            <a:avLst/>
          </a:prstGeom>
        </p:spPr>
      </p:pic>
      <p:pic>
        <p:nvPicPr>
          <p:cNvPr id="31" name="Picture 30"/>
          <p:cNvPicPr>
            <a:picLocks noChangeAspect="1"/>
          </p:cNvPicPr>
          <p:nvPr/>
        </p:nvPicPr>
        <p:blipFill>
          <a:blip r:embed="rId4"/>
          <a:stretch>
            <a:fillRect/>
          </a:stretch>
        </p:blipFill>
        <p:spPr>
          <a:xfrm>
            <a:off x="4430275" y="3624153"/>
            <a:ext cx="342900" cy="666750"/>
          </a:xfrm>
          <a:prstGeom prst="rect">
            <a:avLst/>
          </a:prstGeom>
        </p:spPr>
      </p:pic>
      <p:pic>
        <p:nvPicPr>
          <p:cNvPr id="32" name="Picture 31"/>
          <p:cNvPicPr>
            <a:picLocks noChangeAspect="1"/>
          </p:cNvPicPr>
          <p:nvPr/>
        </p:nvPicPr>
        <p:blipFill>
          <a:blip r:embed="rId5"/>
          <a:stretch>
            <a:fillRect/>
          </a:stretch>
        </p:blipFill>
        <p:spPr>
          <a:xfrm>
            <a:off x="5301393" y="3637406"/>
            <a:ext cx="361950" cy="695325"/>
          </a:xfrm>
          <a:prstGeom prst="rect">
            <a:avLst/>
          </a:prstGeom>
        </p:spPr>
      </p:pic>
      <p:pic>
        <p:nvPicPr>
          <p:cNvPr id="33" name="Picture 32"/>
          <p:cNvPicPr>
            <a:picLocks noChangeAspect="1"/>
          </p:cNvPicPr>
          <p:nvPr/>
        </p:nvPicPr>
        <p:blipFill>
          <a:blip r:embed="rId6"/>
          <a:stretch>
            <a:fillRect/>
          </a:stretch>
        </p:blipFill>
        <p:spPr>
          <a:xfrm>
            <a:off x="4824984" y="3637406"/>
            <a:ext cx="371475" cy="676275"/>
          </a:xfrm>
          <a:prstGeom prst="rect">
            <a:avLst/>
          </a:prstGeom>
        </p:spPr>
      </p:pic>
      <p:pic>
        <p:nvPicPr>
          <p:cNvPr id="34" name="Picture 33"/>
          <p:cNvPicPr>
            <a:picLocks noChangeAspect="1"/>
          </p:cNvPicPr>
          <p:nvPr/>
        </p:nvPicPr>
        <p:blipFill>
          <a:blip r:embed="rId5"/>
          <a:stretch>
            <a:fillRect/>
          </a:stretch>
        </p:blipFill>
        <p:spPr>
          <a:xfrm>
            <a:off x="3576802" y="3637406"/>
            <a:ext cx="361950" cy="695325"/>
          </a:xfrm>
          <a:prstGeom prst="rect">
            <a:avLst/>
          </a:prstGeom>
        </p:spPr>
      </p:pic>
      <p:sp>
        <p:nvSpPr>
          <p:cNvPr id="35" name="TextBox 34"/>
          <p:cNvSpPr txBox="1"/>
          <p:nvPr/>
        </p:nvSpPr>
        <p:spPr>
          <a:xfrm>
            <a:off x="960586" y="5312559"/>
            <a:ext cx="7239000" cy="523220"/>
          </a:xfrm>
          <a:prstGeom prst="rect">
            <a:avLst/>
          </a:prstGeom>
          <a:noFill/>
        </p:spPr>
        <p:txBody>
          <a:bodyPr wrap="square" rtlCol="0">
            <a:spAutoFit/>
          </a:bodyPr>
          <a:lstStyle/>
          <a:p>
            <a:pPr algn="ctr"/>
            <a:r>
              <a:rPr lang="en-US" sz="2800" b="1" dirty="0">
                <a:solidFill>
                  <a:srgbClr val="00B0F0"/>
                </a:solidFill>
              </a:rPr>
              <a:t>What do you notice?</a:t>
            </a:r>
          </a:p>
        </p:txBody>
      </p:sp>
      <p:pic>
        <p:nvPicPr>
          <p:cNvPr id="36" name="Picture 35"/>
          <p:cNvPicPr>
            <a:picLocks noChangeAspect="1"/>
          </p:cNvPicPr>
          <p:nvPr/>
        </p:nvPicPr>
        <p:blipFill>
          <a:blip r:embed="rId3"/>
          <a:stretch>
            <a:fillRect/>
          </a:stretch>
        </p:blipFill>
        <p:spPr>
          <a:xfrm rot="217912">
            <a:off x="548143" y="1956308"/>
            <a:ext cx="352425" cy="704850"/>
          </a:xfrm>
          <a:prstGeom prst="rect">
            <a:avLst/>
          </a:prstGeom>
        </p:spPr>
      </p:pic>
      <p:pic>
        <p:nvPicPr>
          <p:cNvPr id="37" name="Picture 36"/>
          <p:cNvPicPr>
            <a:picLocks noChangeAspect="1"/>
          </p:cNvPicPr>
          <p:nvPr/>
        </p:nvPicPr>
        <p:blipFill>
          <a:blip r:embed="rId4"/>
          <a:stretch>
            <a:fillRect/>
          </a:stretch>
        </p:blipFill>
        <p:spPr>
          <a:xfrm>
            <a:off x="1216051" y="3693278"/>
            <a:ext cx="342900" cy="666750"/>
          </a:xfrm>
          <a:prstGeom prst="rect">
            <a:avLst/>
          </a:prstGeom>
        </p:spPr>
      </p:pic>
      <p:pic>
        <p:nvPicPr>
          <p:cNvPr id="38" name="Picture 37"/>
          <p:cNvPicPr>
            <a:picLocks noChangeAspect="1"/>
          </p:cNvPicPr>
          <p:nvPr/>
        </p:nvPicPr>
        <p:blipFill>
          <a:blip r:embed="rId5"/>
          <a:stretch>
            <a:fillRect/>
          </a:stretch>
        </p:blipFill>
        <p:spPr>
          <a:xfrm>
            <a:off x="1310576" y="1673836"/>
            <a:ext cx="361950" cy="695325"/>
          </a:xfrm>
          <a:prstGeom prst="rect">
            <a:avLst/>
          </a:prstGeom>
        </p:spPr>
      </p:pic>
      <p:pic>
        <p:nvPicPr>
          <p:cNvPr id="40" name="Picture 39"/>
          <p:cNvPicPr>
            <a:picLocks noChangeAspect="1"/>
          </p:cNvPicPr>
          <p:nvPr/>
        </p:nvPicPr>
        <p:blipFill>
          <a:blip r:embed="rId6"/>
          <a:stretch>
            <a:fillRect/>
          </a:stretch>
        </p:blipFill>
        <p:spPr>
          <a:xfrm>
            <a:off x="930820" y="2620738"/>
            <a:ext cx="371475" cy="676275"/>
          </a:xfrm>
          <a:prstGeom prst="rect">
            <a:avLst/>
          </a:prstGeom>
        </p:spPr>
      </p:pic>
      <p:pic>
        <p:nvPicPr>
          <p:cNvPr id="41" name="Picture 40"/>
          <p:cNvPicPr>
            <a:picLocks noChangeAspect="1"/>
          </p:cNvPicPr>
          <p:nvPr/>
        </p:nvPicPr>
        <p:blipFill>
          <a:blip r:embed="rId5"/>
          <a:stretch>
            <a:fillRect/>
          </a:stretch>
        </p:blipFill>
        <p:spPr>
          <a:xfrm rot="200552">
            <a:off x="548953" y="3538701"/>
            <a:ext cx="361950" cy="695325"/>
          </a:xfrm>
          <a:prstGeom prst="rect">
            <a:avLst/>
          </a:prstGeom>
        </p:spPr>
      </p:pic>
      <p:pic>
        <p:nvPicPr>
          <p:cNvPr id="42" name="Picture 41"/>
          <p:cNvPicPr>
            <a:picLocks noChangeAspect="1"/>
          </p:cNvPicPr>
          <p:nvPr/>
        </p:nvPicPr>
        <p:blipFill>
          <a:blip r:embed="rId3"/>
          <a:stretch>
            <a:fillRect/>
          </a:stretch>
        </p:blipFill>
        <p:spPr>
          <a:xfrm>
            <a:off x="7348916" y="1701057"/>
            <a:ext cx="352425" cy="704850"/>
          </a:xfrm>
          <a:prstGeom prst="rect">
            <a:avLst/>
          </a:prstGeom>
        </p:spPr>
      </p:pic>
      <p:pic>
        <p:nvPicPr>
          <p:cNvPr id="43" name="Picture 42"/>
          <p:cNvPicPr>
            <a:picLocks noChangeAspect="1"/>
          </p:cNvPicPr>
          <p:nvPr/>
        </p:nvPicPr>
        <p:blipFill>
          <a:blip r:embed="rId4"/>
          <a:stretch>
            <a:fillRect/>
          </a:stretch>
        </p:blipFill>
        <p:spPr>
          <a:xfrm>
            <a:off x="7782315" y="2611437"/>
            <a:ext cx="342900" cy="666750"/>
          </a:xfrm>
          <a:prstGeom prst="rect">
            <a:avLst/>
          </a:prstGeom>
        </p:spPr>
      </p:pic>
      <p:pic>
        <p:nvPicPr>
          <p:cNvPr id="44" name="Picture 43"/>
          <p:cNvPicPr>
            <a:picLocks noChangeAspect="1"/>
          </p:cNvPicPr>
          <p:nvPr/>
        </p:nvPicPr>
        <p:blipFill>
          <a:blip r:embed="rId5"/>
          <a:stretch>
            <a:fillRect/>
          </a:stretch>
        </p:blipFill>
        <p:spPr>
          <a:xfrm>
            <a:off x="8038820" y="3693278"/>
            <a:ext cx="361950" cy="695325"/>
          </a:xfrm>
          <a:prstGeom prst="rect">
            <a:avLst/>
          </a:prstGeom>
        </p:spPr>
      </p:pic>
      <p:pic>
        <p:nvPicPr>
          <p:cNvPr id="45" name="Picture 44"/>
          <p:cNvPicPr>
            <a:picLocks noChangeAspect="1"/>
          </p:cNvPicPr>
          <p:nvPr/>
        </p:nvPicPr>
        <p:blipFill>
          <a:blip r:embed="rId6"/>
          <a:stretch>
            <a:fillRect/>
          </a:stretch>
        </p:blipFill>
        <p:spPr>
          <a:xfrm>
            <a:off x="7374942" y="3350378"/>
            <a:ext cx="371475" cy="676275"/>
          </a:xfrm>
          <a:prstGeom prst="rect">
            <a:avLst/>
          </a:prstGeom>
        </p:spPr>
      </p:pic>
      <p:pic>
        <p:nvPicPr>
          <p:cNvPr id="46" name="Picture 45"/>
          <p:cNvPicPr>
            <a:picLocks noChangeAspect="1"/>
          </p:cNvPicPr>
          <p:nvPr/>
        </p:nvPicPr>
        <p:blipFill>
          <a:blip r:embed="rId5"/>
          <a:stretch>
            <a:fillRect/>
          </a:stretch>
        </p:blipFill>
        <p:spPr>
          <a:xfrm>
            <a:off x="8129278" y="1829101"/>
            <a:ext cx="361950" cy="695325"/>
          </a:xfrm>
          <a:prstGeom prst="rect">
            <a:avLst/>
          </a:prstGeom>
        </p:spPr>
      </p:pic>
      <p:pic>
        <p:nvPicPr>
          <p:cNvPr id="47"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7934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36"/>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40"/>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41"/>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7"/>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2"/>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6"/>
                                        </p:tgtEl>
                                        <p:attrNameLst>
                                          <p:attrName>style.visibility</p:attrName>
                                        </p:attrNameLst>
                                      </p:cBhvr>
                                      <p:to>
                                        <p:strVal val="hidden"/>
                                      </p:to>
                                    </p:set>
                                  </p:childTnLst>
                                </p:cTn>
                              </p:par>
                              <p:par>
                                <p:cTn id="36" presetID="1" presetClass="exit" presetSubtype="0" fill="hold" nodeType="withEffect">
                                  <p:stCondLst>
                                    <p:cond delay="0"/>
                                  </p:stCondLst>
                                  <p:childTnLst>
                                    <p:set>
                                      <p:cBhvr>
                                        <p:cTn id="37" dur="1" fill="hold">
                                          <p:stCondLst>
                                            <p:cond delay="0"/>
                                          </p:stCondLst>
                                        </p:cTn>
                                        <p:tgtEl>
                                          <p:spTgt spid="43"/>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45"/>
                                        </p:tgtEl>
                                        <p:attrNameLst>
                                          <p:attrName>style.visibility</p:attrName>
                                        </p:attrNameLst>
                                      </p:cBhvr>
                                      <p:to>
                                        <p:strVal val="hidden"/>
                                      </p:to>
                                    </p:set>
                                  </p:childTnLst>
                                </p:cTn>
                              </p:par>
                              <p:par>
                                <p:cTn id="40" presetID="1" presetClass="exit" presetSubtype="0" fill="hold" nodeType="withEffect">
                                  <p:stCondLst>
                                    <p:cond delay="0"/>
                                  </p:stCondLst>
                                  <p:childTnLst>
                                    <p:set>
                                      <p:cBhvr>
                                        <p:cTn id="41" dur="1" fill="hold">
                                          <p:stCondLst>
                                            <p:cond delay="0"/>
                                          </p:stCondLst>
                                        </p:cTn>
                                        <p:tgtEl>
                                          <p:spTgt spid="44"/>
                                        </p:tgtEl>
                                        <p:attrNameLst>
                                          <p:attrName>style.visibility</p:attrName>
                                        </p:attrNameLst>
                                      </p:cBhvr>
                                      <p:to>
                                        <p:strVal val="hidden"/>
                                      </p:to>
                                    </p:set>
                                  </p:childTnLst>
                                </p:cTn>
                              </p:par>
                            </p:childTnLst>
                          </p:cTn>
                        </p:par>
                        <p:par>
                          <p:cTn id="42" fill="hold">
                            <p:stCondLst>
                              <p:cond delay="0"/>
                            </p:stCondLst>
                            <p:childTnLst>
                              <p:par>
                                <p:cTn id="43" presetID="1"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childTnLst>
                          </p:cTn>
                        </p:par>
                        <p:par>
                          <p:cTn id="45" fill="hold">
                            <p:stCondLst>
                              <p:cond delay="0"/>
                            </p:stCondLst>
                            <p:childTnLst>
                              <p:par>
                                <p:cTn id="46" presetID="1" presetClass="entr" presetSubtype="0" fill="hold" nodeType="afterEffect">
                                  <p:stCondLst>
                                    <p:cond delay="0"/>
                                  </p:stCondLst>
                                  <p:childTnLst>
                                    <p:set>
                                      <p:cBhvr>
                                        <p:cTn id="47" dur="1" fill="hold">
                                          <p:stCondLst>
                                            <p:cond delay="0"/>
                                          </p:stCondLst>
                                        </p:cTn>
                                        <p:tgtEl>
                                          <p:spTgt spid="30"/>
                                        </p:tgtEl>
                                        <p:attrNameLst>
                                          <p:attrName>style.visibility</p:attrName>
                                        </p:attrNameLst>
                                      </p:cBhvr>
                                      <p:to>
                                        <p:strVal val="visible"/>
                                      </p:to>
                                    </p:set>
                                  </p:childTnLst>
                                </p:cTn>
                              </p:par>
                            </p:childTnLst>
                          </p:cTn>
                        </p:par>
                        <p:par>
                          <p:cTn id="48" fill="hold">
                            <p:stCondLst>
                              <p:cond delay="0"/>
                            </p:stCondLst>
                            <p:childTnLst>
                              <p:par>
                                <p:cTn id="49" presetID="1" presetClass="entr" presetSubtype="0" fill="hold" nodeType="afterEffect">
                                  <p:stCondLst>
                                    <p:cond delay="0"/>
                                  </p:stCondLst>
                                  <p:childTnLst>
                                    <p:set>
                                      <p:cBhvr>
                                        <p:cTn id="50" dur="1" fill="hold">
                                          <p:stCondLst>
                                            <p:cond delay="0"/>
                                          </p:stCondLst>
                                        </p:cTn>
                                        <p:tgtEl>
                                          <p:spTgt spid="31"/>
                                        </p:tgtEl>
                                        <p:attrNameLst>
                                          <p:attrName>style.visibility</p:attrName>
                                        </p:attrNameLst>
                                      </p:cBhvr>
                                      <p:to>
                                        <p:strVal val="visible"/>
                                      </p:to>
                                    </p:set>
                                  </p:childTnLst>
                                </p:cTn>
                              </p:par>
                            </p:childTnLst>
                          </p:cTn>
                        </p:par>
                        <p:par>
                          <p:cTn id="51" fill="hold">
                            <p:stCondLst>
                              <p:cond delay="0"/>
                            </p:stCondLst>
                            <p:childTnLst>
                              <p:par>
                                <p:cTn id="52" presetID="1" presetClass="entr" presetSubtype="0"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childTnLst>
                                </p:cTn>
                              </p:par>
                            </p:childTnLst>
                          </p:cTn>
                        </p:par>
                        <p:par>
                          <p:cTn id="54" fill="hold">
                            <p:stCondLst>
                              <p:cond delay="0"/>
                            </p:stCondLst>
                            <p:childTnLst>
                              <p:par>
                                <p:cTn id="55" presetID="1" presetClass="entr" presetSubtype="0" fill="hold" nodeType="afterEffect">
                                  <p:stCondLst>
                                    <p:cond delay="0"/>
                                  </p:stCondLst>
                                  <p:childTnLst>
                                    <p:set>
                                      <p:cBhvr>
                                        <p:cTn id="56"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rot="21201368">
            <a:off x="177108" y="491312"/>
            <a:ext cx="3777066" cy="646331"/>
          </a:xfrm>
          <a:prstGeom prst="rect">
            <a:avLst/>
          </a:prstGeom>
          <a:noFill/>
        </p:spPr>
        <p:txBody>
          <a:bodyPr wrap="square" rtlCol="0">
            <a:spAutoFit/>
          </a:bodyPr>
          <a:lstStyle/>
          <a:p>
            <a:pPr algn="ctr"/>
            <a:r>
              <a:rPr lang="en-US" b="1" dirty="0"/>
              <a:t>Turn your mat so your rows look like towers.  What do you see now?</a:t>
            </a:r>
          </a:p>
        </p:txBody>
      </p:sp>
      <p:pic>
        <p:nvPicPr>
          <p:cNvPr id="2" name="Picture 1"/>
          <p:cNvPicPr>
            <a:picLocks noChangeAspect="1"/>
          </p:cNvPicPr>
          <p:nvPr/>
        </p:nvPicPr>
        <p:blipFill>
          <a:blip r:embed="rId3"/>
          <a:stretch>
            <a:fillRect/>
          </a:stretch>
        </p:blipFill>
        <p:spPr>
          <a:xfrm rot="5400000">
            <a:off x="2238375" y="2028825"/>
            <a:ext cx="4667250" cy="3048000"/>
          </a:xfrm>
          <a:prstGeom prst="rect">
            <a:avLst/>
          </a:prstGeom>
        </p:spPr>
      </p:pic>
      <p:pic>
        <p:nvPicPr>
          <p:cNvPr id="7" name="Picture 2" descr="https://clipartoons.com/wp-content/uploads/2016/01/best-smart-owl-clip-ar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https://clipartoons.com/wp-content/uploads/2016/01/best-smart-owl-clip-ar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929998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219200" y="882936"/>
            <a:ext cx="6896100" cy="830997"/>
          </a:xfrm>
          <a:prstGeom prst="rect">
            <a:avLst/>
          </a:prstGeom>
          <a:noFill/>
        </p:spPr>
        <p:txBody>
          <a:bodyPr wrap="square" rtlCol="0">
            <a:spAutoFit/>
          </a:bodyPr>
          <a:lstStyle/>
          <a:p>
            <a:pPr algn="ctr"/>
            <a:r>
              <a:rPr lang="en-US" sz="2400" b="1" dirty="0"/>
              <a:t>Put your counters in the plastic cup.  Shake them up 10 times, and pour them onto your work mat.  </a:t>
            </a:r>
          </a:p>
        </p:txBody>
      </p:sp>
      <p:sp>
        <p:nvSpPr>
          <p:cNvPr id="7" name="Rectangle 6"/>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p:cNvPicPr>
            <a:picLocks noChangeAspect="1"/>
          </p:cNvPicPr>
          <p:nvPr/>
        </p:nvPicPr>
        <p:blipFill>
          <a:blip r:embed="rId3"/>
          <a:stretch>
            <a:fillRect/>
          </a:stretch>
        </p:blipFill>
        <p:spPr>
          <a:xfrm rot="217912">
            <a:off x="2529469" y="2450291"/>
            <a:ext cx="352425" cy="704850"/>
          </a:xfrm>
          <a:prstGeom prst="rect">
            <a:avLst/>
          </a:prstGeom>
        </p:spPr>
      </p:pic>
      <p:pic>
        <p:nvPicPr>
          <p:cNvPr id="9" name="Picture 8"/>
          <p:cNvPicPr>
            <a:picLocks noChangeAspect="1"/>
          </p:cNvPicPr>
          <p:nvPr/>
        </p:nvPicPr>
        <p:blipFill>
          <a:blip r:embed="rId4"/>
          <a:stretch>
            <a:fillRect/>
          </a:stretch>
        </p:blipFill>
        <p:spPr>
          <a:xfrm rot="14966186">
            <a:off x="4936680" y="2436924"/>
            <a:ext cx="342900" cy="666750"/>
          </a:xfrm>
          <a:prstGeom prst="rect">
            <a:avLst/>
          </a:prstGeom>
        </p:spPr>
      </p:pic>
      <p:pic>
        <p:nvPicPr>
          <p:cNvPr id="10" name="Picture 9"/>
          <p:cNvPicPr>
            <a:picLocks noChangeAspect="1"/>
          </p:cNvPicPr>
          <p:nvPr/>
        </p:nvPicPr>
        <p:blipFill>
          <a:blip r:embed="rId5"/>
          <a:stretch>
            <a:fillRect/>
          </a:stretch>
        </p:blipFill>
        <p:spPr>
          <a:xfrm rot="17906837">
            <a:off x="2751671" y="3895428"/>
            <a:ext cx="361950" cy="695325"/>
          </a:xfrm>
          <a:prstGeom prst="rect">
            <a:avLst/>
          </a:prstGeom>
        </p:spPr>
      </p:pic>
      <p:pic>
        <p:nvPicPr>
          <p:cNvPr id="11" name="Picture 10"/>
          <p:cNvPicPr>
            <a:picLocks noChangeAspect="1"/>
          </p:cNvPicPr>
          <p:nvPr/>
        </p:nvPicPr>
        <p:blipFill>
          <a:blip r:embed="rId6"/>
          <a:stretch>
            <a:fillRect/>
          </a:stretch>
        </p:blipFill>
        <p:spPr>
          <a:xfrm rot="8079446">
            <a:off x="3262101" y="2900415"/>
            <a:ext cx="371475" cy="676275"/>
          </a:xfrm>
          <a:prstGeom prst="rect">
            <a:avLst/>
          </a:prstGeom>
        </p:spPr>
      </p:pic>
      <p:pic>
        <p:nvPicPr>
          <p:cNvPr id="13" name="Picture 12"/>
          <p:cNvPicPr>
            <a:picLocks noChangeAspect="1"/>
          </p:cNvPicPr>
          <p:nvPr/>
        </p:nvPicPr>
        <p:blipFill>
          <a:blip r:embed="rId5"/>
          <a:stretch>
            <a:fillRect/>
          </a:stretch>
        </p:blipFill>
        <p:spPr>
          <a:xfrm rot="2271727">
            <a:off x="3983430" y="2323460"/>
            <a:ext cx="361950" cy="695325"/>
          </a:xfrm>
          <a:prstGeom prst="rect">
            <a:avLst/>
          </a:prstGeom>
        </p:spPr>
      </p:pic>
      <p:pic>
        <p:nvPicPr>
          <p:cNvPr id="14" name="Picture 13"/>
          <p:cNvPicPr>
            <a:picLocks noChangeAspect="1"/>
          </p:cNvPicPr>
          <p:nvPr/>
        </p:nvPicPr>
        <p:blipFill>
          <a:blip r:embed="rId3"/>
          <a:stretch>
            <a:fillRect/>
          </a:stretch>
        </p:blipFill>
        <p:spPr>
          <a:xfrm rot="12610824">
            <a:off x="4442013" y="4068682"/>
            <a:ext cx="352425" cy="704850"/>
          </a:xfrm>
          <a:prstGeom prst="rect">
            <a:avLst/>
          </a:prstGeom>
        </p:spPr>
      </p:pic>
      <p:pic>
        <p:nvPicPr>
          <p:cNvPr id="15" name="Picture 14"/>
          <p:cNvPicPr>
            <a:picLocks noChangeAspect="1"/>
          </p:cNvPicPr>
          <p:nvPr/>
        </p:nvPicPr>
        <p:blipFill>
          <a:blip r:embed="rId4"/>
          <a:stretch>
            <a:fillRect/>
          </a:stretch>
        </p:blipFill>
        <p:spPr>
          <a:xfrm rot="20485695">
            <a:off x="5254193" y="3401932"/>
            <a:ext cx="342900" cy="666750"/>
          </a:xfrm>
          <a:prstGeom prst="rect">
            <a:avLst/>
          </a:prstGeom>
        </p:spPr>
      </p:pic>
      <p:pic>
        <p:nvPicPr>
          <p:cNvPr id="16" name="Picture 15"/>
          <p:cNvPicPr>
            <a:picLocks noChangeAspect="1"/>
          </p:cNvPicPr>
          <p:nvPr/>
        </p:nvPicPr>
        <p:blipFill>
          <a:blip r:embed="rId5"/>
          <a:stretch>
            <a:fillRect/>
          </a:stretch>
        </p:blipFill>
        <p:spPr>
          <a:xfrm>
            <a:off x="6102140" y="4146737"/>
            <a:ext cx="361950" cy="695325"/>
          </a:xfrm>
          <a:prstGeom prst="rect">
            <a:avLst/>
          </a:prstGeom>
        </p:spPr>
      </p:pic>
      <p:pic>
        <p:nvPicPr>
          <p:cNvPr id="17" name="Picture 16"/>
          <p:cNvPicPr>
            <a:picLocks noChangeAspect="1"/>
          </p:cNvPicPr>
          <p:nvPr/>
        </p:nvPicPr>
        <p:blipFill>
          <a:blip r:embed="rId6"/>
          <a:stretch>
            <a:fillRect/>
          </a:stretch>
        </p:blipFill>
        <p:spPr>
          <a:xfrm rot="1118012">
            <a:off x="6234763" y="2380400"/>
            <a:ext cx="371475" cy="676275"/>
          </a:xfrm>
          <a:prstGeom prst="rect">
            <a:avLst/>
          </a:prstGeom>
        </p:spPr>
      </p:pic>
      <p:pic>
        <p:nvPicPr>
          <p:cNvPr id="18" name="Picture 17"/>
          <p:cNvPicPr>
            <a:picLocks noChangeAspect="1"/>
          </p:cNvPicPr>
          <p:nvPr/>
        </p:nvPicPr>
        <p:blipFill>
          <a:blip r:embed="rId5"/>
          <a:stretch>
            <a:fillRect/>
          </a:stretch>
        </p:blipFill>
        <p:spPr>
          <a:xfrm rot="4304150">
            <a:off x="4079508" y="3404012"/>
            <a:ext cx="361950" cy="695325"/>
          </a:xfrm>
          <a:prstGeom prst="rect">
            <a:avLst/>
          </a:prstGeom>
        </p:spPr>
      </p:pic>
      <p:sp>
        <p:nvSpPr>
          <p:cNvPr id="20" name="TextBox 19"/>
          <p:cNvSpPr txBox="1"/>
          <p:nvPr/>
        </p:nvSpPr>
        <p:spPr>
          <a:xfrm>
            <a:off x="1072616" y="5384945"/>
            <a:ext cx="6896100" cy="461665"/>
          </a:xfrm>
          <a:prstGeom prst="rect">
            <a:avLst/>
          </a:prstGeom>
          <a:noFill/>
        </p:spPr>
        <p:txBody>
          <a:bodyPr wrap="square" rtlCol="0">
            <a:spAutoFit/>
          </a:bodyPr>
          <a:lstStyle/>
          <a:p>
            <a:pPr algn="ctr"/>
            <a:r>
              <a:rPr lang="en-US" sz="2400" b="1" dirty="0">
                <a:solidFill>
                  <a:srgbClr val="00B0F0"/>
                </a:solidFill>
              </a:rPr>
              <a:t>Count your objects.  How many?</a:t>
            </a:r>
          </a:p>
        </p:txBody>
      </p:sp>
      <p:pic>
        <p:nvPicPr>
          <p:cNvPr id="21"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76270443"/>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219200" y="882936"/>
            <a:ext cx="6896100" cy="923330"/>
          </a:xfrm>
          <a:prstGeom prst="rect">
            <a:avLst/>
          </a:prstGeom>
          <a:noFill/>
        </p:spPr>
        <p:txBody>
          <a:bodyPr wrap="square" rtlCol="0">
            <a:spAutoFit/>
          </a:bodyPr>
          <a:lstStyle/>
          <a:p>
            <a:pPr algn="ctr"/>
            <a:r>
              <a:rPr lang="en-US" b="1" dirty="0"/>
              <a:t>Look at your friend’s work mat, and compare his set to yours.  How are they the same?  How are they different?  Show each other how you counted.  Did you count them the same way?</a:t>
            </a:r>
          </a:p>
        </p:txBody>
      </p:sp>
      <p:sp>
        <p:nvSpPr>
          <p:cNvPr id="7" name="Rectangle 6"/>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p:cNvPicPr>
            <a:picLocks noChangeAspect="1"/>
          </p:cNvPicPr>
          <p:nvPr/>
        </p:nvPicPr>
        <p:blipFill>
          <a:blip r:embed="rId3"/>
          <a:stretch>
            <a:fillRect/>
          </a:stretch>
        </p:blipFill>
        <p:spPr>
          <a:xfrm rot="217912">
            <a:off x="2529469" y="2450291"/>
            <a:ext cx="352425" cy="704850"/>
          </a:xfrm>
          <a:prstGeom prst="rect">
            <a:avLst/>
          </a:prstGeom>
        </p:spPr>
      </p:pic>
      <p:pic>
        <p:nvPicPr>
          <p:cNvPr id="9" name="Picture 8"/>
          <p:cNvPicPr>
            <a:picLocks noChangeAspect="1"/>
          </p:cNvPicPr>
          <p:nvPr/>
        </p:nvPicPr>
        <p:blipFill>
          <a:blip r:embed="rId4"/>
          <a:stretch>
            <a:fillRect/>
          </a:stretch>
        </p:blipFill>
        <p:spPr>
          <a:xfrm rot="14966186">
            <a:off x="4936680" y="2436924"/>
            <a:ext cx="342900" cy="666750"/>
          </a:xfrm>
          <a:prstGeom prst="rect">
            <a:avLst/>
          </a:prstGeom>
        </p:spPr>
      </p:pic>
      <p:pic>
        <p:nvPicPr>
          <p:cNvPr id="10" name="Picture 9"/>
          <p:cNvPicPr>
            <a:picLocks noChangeAspect="1"/>
          </p:cNvPicPr>
          <p:nvPr/>
        </p:nvPicPr>
        <p:blipFill>
          <a:blip r:embed="rId5"/>
          <a:stretch>
            <a:fillRect/>
          </a:stretch>
        </p:blipFill>
        <p:spPr>
          <a:xfrm rot="17906837">
            <a:off x="2751671" y="3895428"/>
            <a:ext cx="361950" cy="695325"/>
          </a:xfrm>
          <a:prstGeom prst="rect">
            <a:avLst/>
          </a:prstGeom>
        </p:spPr>
      </p:pic>
      <p:pic>
        <p:nvPicPr>
          <p:cNvPr id="11" name="Picture 10"/>
          <p:cNvPicPr>
            <a:picLocks noChangeAspect="1"/>
          </p:cNvPicPr>
          <p:nvPr/>
        </p:nvPicPr>
        <p:blipFill>
          <a:blip r:embed="rId6"/>
          <a:stretch>
            <a:fillRect/>
          </a:stretch>
        </p:blipFill>
        <p:spPr>
          <a:xfrm rot="8079446">
            <a:off x="3262101" y="2900415"/>
            <a:ext cx="371475" cy="676275"/>
          </a:xfrm>
          <a:prstGeom prst="rect">
            <a:avLst/>
          </a:prstGeom>
        </p:spPr>
      </p:pic>
      <p:pic>
        <p:nvPicPr>
          <p:cNvPr id="13" name="Picture 12"/>
          <p:cNvPicPr>
            <a:picLocks noChangeAspect="1"/>
          </p:cNvPicPr>
          <p:nvPr/>
        </p:nvPicPr>
        <p:blipFill>
          <a:blip r:embed="rId5"/>
          <a:stretch>
            <a:fillRect/>
          </a:stretch>
        </p:blipFill>
        <p:spPr>
          <a:xfrm rot="2271727">
            <a:off x="3983430" y="2323460"/>
            <a:ext cx="361950" cy="695325"/>
          </a:xfrm>
          <a:prstGeom prst="rect">
            <a:avLst/>
          </a:prstGeom>
        </p:spPr>
      </p:pic>
      <p:pic>
        <p:nvPicPr>
          <p:cNvPr id="14" name="Picture 13"/>
          <p:cNvPicPr>
            <a:picLocks noChangeAspect="1"/>
          </p:cNvPicPr>
          <p:nvPr/>
        </p:nvPicPr>
        <p:blipFill>
          <a:blip r:embed="rId3"/>
          <a:stretch>
            <a:fillRect/>
          </a:stretch>
        </p:blipFill>
        <p:spPr>
          <a:xfrm rot="12610824">
            <a:off x="4442013" y="4068682"/>
            <a:ext cx="352425" cy="704850"/>
          </a:xfrm>
          <a:prstGeom prst="rect">
            <a:avLst/>
          </a:prstGeom>
        </p:spPr>
      </p:pic>
      <p:pic>
        <p:nvPicPr>
          <p:cNvPr id="15" name="Picture 14"/>
          <p:cNvPicPr>
            <a:picLocks noChangeAspect="1"/>
          </p:cNvPicPr>
          <p:nvPr/>
        </p:nvPicPr>
        <p:blipFill>
          <a:blip r:embed="rId4"/>
          <a:stretch>
            <a:fillRect/>
          </a:stretch>
        </p:blipFill>
        <p:spPr>
          <a:xfrm rot="20485695">
            <a:off x="5254193" y="3401932"/>
            <a:ext cx="342900" cy="666750"/>
          </a:xfrm>
          <a:prstGeom prst="rect">
            <a:avLst/>
          </a:prstGeom>
        </p:spPr>
      </p:pic>
      <p:pic>
        <p:nvPicPr>
          <p:cNvPr id="16" name="Picture 15"/>
          <p:cNvPicPr>
            <a:picLocks noChangeAspect="1"/>
          </p:cNvPicPr>
          <p:nvPr/>
        </p:nvPicPr>
        <p:blipFill>
          <a:blip r:embed="rId5"/>
          <a:stretch>
            <a:fillRect/>
          </a:stretch>
        </p:blipFill>
        <p:spPr>
          <a:xfrm>
            <a:off x="6102140" y="4146737"/>
            <a:ext cx="361950" cy="695325"/>
          </a:xfrm>
          <a:prstGeom prst="rect">
            <a:avLst/>
          </a:prstGeom>
        </p:spPr>
      </p:pic>
      <p:pic>
        <p:nvPicPr>
          <p:cNvPr id="17" name="Picture 16"/>
          <p:cNvPicPr>
            <a:picLocks noChangeAspect="1"/>
          </p:cNvPicPr>
          <p:nvPr/>
        </p:nvPicPr>
        <p:blipFill>
          <a:blip r:embed="rId6"/>
          <a:stretch>
            <a:fillRect/>
          </a:stretch>
        </p:blipFill>
        <p:spPr>
          <a:xfrm rot="1118012">
            <a:off x="6234763" y="2380400"/>
            <a:ext cx="371475" cy="676275"/>
          </a:xfrm>
          <a:prstGeom prst="rect">
            <a:avLst/>
          </a:prstGeom>
        </p:spPr>
      </p:pic>
      <p:pic>
        <p:nvPicPr>
          <p:cNvPr id="18" name="Picture 17"/>
          <p:cNvPicPr>
            <a:picLocks noChangeAspect="1"/>
          </p:cNvPicPr>
          <p:nvPr/>
        </p:nvPicPr>
        <p:blipFill>
          <a:blip r:embed="rId5"/>
          <a:stretch>
            <a:fillRect/>
          </a:stretch>
        </p:blipFill>
        <p:spPr>
          <a:xfrm rot="4304150">
            <a:off x="4079508" y="3404012"/>
            <a:ext cx="361950" cy="695325"/>
          </a:xfrm>
          <a:prstGeom prst="rect">
            <a:avLst/>
          </a:prstGeom>
        </p:spPr>
      </p:pic>
      <p:pic>
        <p:nvPicPr>
          <p:cNvPr id="20"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998235332"/>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170175" y="962471"/>
            <a:ext cx="6896100" cy="461665"/>
          </a:xfrm>
          <a:prstGeom prst="rect">
            <a:avLst/>
          </a:prstGeom>
          <a:noFill/>
        </p:spPr>
        <p:txBody>
          <a:bodyPr wrap="square" rtlCol="0">
            <a:spAutoFit/>
          </a:bodyPr>
          <a:lstStyle/>
          <a:p>
            <a:pPr algn="ctr"/>
            <a:r>
              <a:rPr lang="en-US" sz="2400" b="1" dirty="0"/>
              <a:t>Put 5 of your counters back in the bag.</a:t>
            </a:r>
          </a:p>
        </p:txBody>
      </p:sp>
      <p:sp>
        <p:nvSpPr>
          <p:cNvPr id="7" name="Rectangle 6"/>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p:cNvPicPr>
            <a:picLocks noChangeAspect="1"/>
          </p:cNvPicPr>
          <p:nvPr/>
        </p:nvPicPr>
        <p:blipFill>
          <a:blip r:embed="rId3"/>
          <a:stretch>
            <a:fillRect/>
          </a:stretch>
        </p:blipFill>
        <p:spPr>
          <a:xfrm rot="217912">
            <a:off x="2529469" y="2450291"/>
            <a:ext cx="352425" cy="704850"/>
          </a:xfrm>
          <a:prstGeom prst="rect">
            <a:avLst/>
          </a:prstGeom>
        </p:spPr>
      </p:pic>
      <p:pic>
        <p:nvPicPr>
          <p:cNvPr id="9" name="Picture 8"/>
          <p:cNvPicPr>
            <a:picLocks noChangeAspect="1"/>
          </p:cNvPicPr>
          <p:nvPr/>
        </p:nvPicPr>
        <p:blipFill>
          <a:blip r:embed="rId4"/>
          <a:stretch>
            <a:fillRect/>
          </a:stretch>
        </p:blipFill>
        <p:spPr>
          <a:xfrm rot="14966186">
            <a:off x="4936680" y="2436924"/>
            <a:ext cx="342900" cy="666750"/>
          </a:xfrm>
          <a:prstGeom prst="rect">
            <a:avLst/>
          </a:prstGeom>
        </p:spPr>
      </p:pic>
      <p:pic>
        <p:nvPicPr>
          <p:cNvPr id="10" name="Picture 9"/>
          <p:cNvPicPr>
            <a:picLocks noChangeAspect="1"/>
          </p:cNvPicPr>
          <p:nvPr/>
        </p:nvPicPr>
        <p:blipFill>
          <a:blip r:embed="rId5"/>
          <a:stretch>
            <a:fillRect/>
          </a:stretch>
        </p:blipFill>
        <p:spPr>
          <a:xfrm rot="17906837">
            <a:off x="2751671" y="3895428"/>
            <a:ext cx="361950" cy="695325"/>
          </a:xfrm>
          <a:prstGeom prst="rect">
            <a:avLst/>
          </a:prstGeom>
        </p:spPr>
      </p:pic>
      <p:pic>
        <p:nvPicPr>
          <p:cNvPr id="11" name="Picture 10"/>
          <p:cNvPicPr>
            <a:picLocks noChangeAspect="1"/>
          </p:cNvPicPr>
          <p:nvPr/>
        </p:nvPicPr>
        <p:blipFill>
          <a:blip r:embed="rId6"/>
          <a:stretch>
            <a:fillRect/>
          </a:stretch>
        </p:blipFill>
        <p:spPr>
          <a:xfrm rot="8079446">
            <a:off x="3262101" y="2900415"/>
            <a:ext cx="371475" cy="676275"/>
          </a:xfrm>
          <a:prstGeom prst="rect">
            <a:avLst/>
          </a:prstGeom>
        </p:spPr>
      </p:pic>
      <p:pic>
        <p:nvPicPr>
          <p:cNvPr id="13" name="Picture 12"/>
          <p:cNvPicPr>
            <a:picLocks noChangeAspect="1"/>
          </p:cNvPicPr>
          <p:nvPr/>
        </p:nvPicPr>
        <p:blipFill>
          <a:blip r:embed="rId5"/>
          <a:stretch>
            <a:fillRect/>
          </a:stretch>
        </p:blipFill>
        <p:spPr>
          <a:xfrm rot="2271727">
            <a:off x="3983430" y="2323460"/>
            <a:ext cx="361950" cy="695325"/>
          </a:xfrm>
          <a:prstGeom prst="rect">
            <a:avLst/>
          </a:prstGeom>
        </p:spPr>
      </p:pic>
      <p:pic>
        <p:nvPicPr>
          <p:cNvPr id="14" name="Picture 13"/>
          <p:cNvPicPr>
            <a:picLocks noChangeAspect="1"/>
          </p:cNvPicPr>
          <p:nvPr/>
        </p:nvPicPr>
        <p:blipFill>
          <a:blip r:embed="rId3"/>
          <a:stretch>
            <a:fillRect/>
          </a:stretch>
        </p:blipFill>
        <p:spPr>
          <a:xfrm rot="12610824">
            <a:off x="4442013" y="4068682"/>
            <a:ext cx="352425" cy="704850"/>
          </a:xfrm>
          <a:prstGeom prst="rect">
            <a:avLst/>
          </a:prstGeom>
        </p:spPr>
      </p:pic>
      <p:pic>
        <p:nvPicPr>
          <p:cNvPr id="15" name="Picture 14"/>
          <p:cNvPicPr>
            <a:picLocks noChangeAspect="1"/>
          </p:cNvPicPr>
          <p:nvPr/>
        </p:nvPicPr>
        <p:blipFill>
          <a:blip r:embed="rId4"/>
          <a:stretch>
            <a:fillRect/>
          </a:stretch>
        </p:blipFill>
        <p:spPr>
          <a:xfrm rot="20485695">
            <a:off x="5254193" y="3401932"/>
            <a:ext cx="342900" cy="666750"/>
          </a:xfrm>
          <a:prstGeom prst="rect">
            <a:avLst/>
          </a:prstGeom>
        </p:spPr>
      </p:pic>
      <p:pic>
        <p:nvPicPr>
          <p:cNvPr id="16" name="Picture 15"/>
          <p:cNvPicPr>
            <a:picLocks noChangeAspect="1"/>
          </p:cNvPicPr>
          <p:nvPr/>
        </p:nvPicPr>
        <p:blipFill>
          <a:blip r:embed="rId5"/>
          <a:stretch>
            <a:fillRect/>
          </a:stretch>
        </p:blipFill>
        <p:spPr>
          <a:xfrm>
            <a:off x="6102140" y="4146737"/>
            <a:ext cx="361950" cy="695325"/>
          </a:xfrm>
          <a:prstGeom prst="rect">
            <a:avLst/>
          </a:prstGeom>
        </p:spPr>
      </p:pic>
      <p:pic>
        <p:nvPicPr>
          <p:cNvPr id="17" name="Picture 16"/>
          <p:cNvPicPr>
            <a:picLocks noChangeAspect="1"/>
          </p:cNvPicPr>
          <p:nvPr/>
        </p:nvPicPr>
        <p:blipFill>
          <a:blip r:embed="rId6"/>
          <a:stretch>
            <a:fillRect/>
          </a:stretch>
        </p:blipFill>
        <p:spPr>
          <a:xfrm rot="1118012">
            <a:off x="6234763" y="2380400"/>
            <a:ext cx="371475" cy="676275"/>
          </a:xfrm>
          <a:prstGeom prst="rect">
            <a:avLst/>
          </a:prstGeom>
        </p:spPr>
      </p:pic>
      <p:pic>
        <p:nvPicPr>
          <p:cNvPr id="18" name="Picture 17"/>
          <p:cNvPicPr>
            <a:picLocks noChangeAspect="1"/>
          </p:cNvPicPr>
          <p:nvPr/>
        </p:nvPicPr>
        <p:blipFill>
          <a:blip r:embed="rId5"/>
          <a:stretch>
            <a:fillRect/>
          </a:stretch>
        </p:blipFill>
        <p:spPr>
          <a:xfrm rot="4304150">
            <a:off x="4079508" y="3404012"/>
            <a:ext cx="361950" cy="695325"/>
          </a:xfrm>
          <a:prstGeom prst="rect">
            <a:avLst/>
          </a:prstGeom>
        </p:spPr>
      </p:pic>
      <p:pic>
        <p:nvPicPr>
          <p:cNvPr id="20"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16956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11"/>
                                        </p:tgtEl>
                                        <p:attrNameLst>
                                          <p:attrName>ppt_x</p:attrName>
                                        </p:attrNameLst>
                                      </p:cBhvr>
                                      <p:tavLst>
                                        <p:tav tm="0">
                                          <p:val>
                                            <p:strVal val="ppt_x"/>
                                          </p:val>
                                        </p:tav>
                                        <p:tav tm="100000">
                                          <p:val>
                                            <p:strVal val="ppt_x"/>
                                          </p:val>
                                        </p:tav>
                                      </p:tavLst>
                                    </p:anim>
                                    <p:anim calcmode="lin" valueType="num">
                                      <p:cBhvr additive="base">
                                        <p:cTn id="11" dur="500"/>
                                        <p:tgtEl>
                                          <p:spTgt spid="11"/>
                                        </p:tgtEl>
                                        <p:attrNameLst>
                                          <p:attrName>ppt_y</p:attrName>
                                        </p:attrNameLst>
                                      </p:cBhvr>
                                      <p:tavLst>
                                        <p:tav tm="0">
                                          <p:val>
                                            <p:strVal val="ppt_y"/>
                                          </p:val>
                                        </p:tav>
                                        <p:tav tm="100000">
                                          <p:val>
                                            <p:strVal val="1+ppt_h/2"/>
                                          </p:val>
                                        </p:tav>
                                      </p:tavLst>
                                    </p:anim>
                                    <p:set>
                                      <p:cBhvr>
                                        <p:cTn id="12" dur="1" fill="hold">
                                          <p:stCondLst>
                                            <p:cond delay="499"/>
                                          </p:stCondLst>
                                        </p:cTn>
                                        <p:tgtEl>
                                          <p:spTgt spid="11"/>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13"/>
                                        </p:tgtEl>
                                        <p:attrNameLst>
                                          <p:attrName>ppt_x</p:attrName>
                                        </p:attrNameLst>
                                      </p:cBhvr>
                                      <p:tavLst>
                                        <p:tav tm="0">
                                          <p:val>
                                            <p:strVal val="ppt_x"/>
                                          </p:val>
                                        </p:tav>
                                        <p:tav tm="100000">
                                          <p:val>
                                            <p:strVal val="ppt_x"/>
                                          </p:val>
                                        </p:tav>
                                      </p:tavLst>
                                    </p:anim>
                                    <p:anim calcmode="lin" valueType="num">
                                      <p:cBhvr additive="base">
                                        <p:cTn id="15" dur="500"/>
                                        <p:tgtEl>
                                          <p:spTgt spid="13"/>
                                        </p:tgtEl>
                                        <p:attrNameLst>
                                          <p:attrName>ppt_y</p:attrName>
                                        </p:attrNameLst>
                                      </p:cBhvr>
                                      <p:tavLst>
                                        <p:tav tm="0">
                                          <p:val>
                                            <p:strVal val="ppt_y"/>
                                          </p:val>
                                        </p:tav>
                                        <p:tav tm="100000">
                                          <p:val>
                                            <p:strVal val="1+ppt_h/2"/>
                                          </p:val>
                                        </p:tav>
                                      </p:tavLst>
                                    </p:anim>
                                    <p:set>
                                      <p:cBhvr>
                                        <p:cTn id="16" dur="1" fill="hold">
                                          <p:stCondLst>
                                            <p:cond delay="499"/>
                                          </p:stCondLst>
                                        </p:cTn>
                                        <p:tgtEl>
                                          <p:spTgt spid="13"/>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10"/>
                                        </p:tgtEl>
                                        <p:attrNameLst>
                                          <p:attrName>ppt_x</p:attrName>
                                        </p:attrNameLst>
                                      </p:cBhvr>
                                      <p:tavLst>
                                        <p:tav tm="0">
                                          <p:val>
                                            <p:strVal val="ppt_x"/>
                                          </p:val>
                                        </p:tav>
                                        <p:tav tm="100000">
                                          <p:val>
                                            <p:strVal val="ppt_x"/>
                                          </p:val>
                                        </p:tav>
                                      </p:tavLst>
                                    </p:anim>
                                    <p:anim calcmode="lin" valueType="num">
                                      <p:cBhvr additive="base">
                                        <p:cTn id="19" dur="500"/>
                                        <p:tgtEl>
                                          <p:spTgt spid="10"/>
                                        </p:tgtEl>
                                        <p:attrNameLst>
                                          <p:attrName>ppt_y</p:attrName>
                                        </p:attrNameLst>
                                      </p:cBhvr>
                                      <p:tavLst>
                                        <p:tav tm="0">
                                          <p:val>
                                            <p:strVal val="ppt_y"/>
                                          </p:val>
                                        </p:tav>
                                        <p:tav tm="100000">
                                          <p:val>
                                            <p:strVal val="1+ppt_h/2"/>
                                          </p:val>
                                        </p:tav>
                                      </p:tavLst>
                                    </p:anim>
                                    <p:set>
                                      <p:cBhvr>
                                        <p:cTn id="20" dur="1" fill="hold">
                                          <p:stCondLst>
                                            <p:cond delay="499"/>
                                          </p:stCondLst>
                                        </p:cTn>
                                        <p:tgtEl>
                                          <p:spTgt spid="10"/>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18"/>
                                        </p:tgtEl>
                                        <p:attrNameLst>
                                          <p:attrName>ppt_x</p:attrName>
                                        </p:attrNameLst>
                                      </p:cBhvr>
                                      <p:tavLst>
                                        <p:tav tm="0">
                                          <p:val>
                                            <p:strVal val="ppt_x"/>
                                          </p:val>
                                        </p:tav>
                                        <p:tav tm="100000">
                                          <p:val>
                                            <p:strVal val="ppt_x"/>
                                          </p:val>
                                        </p:tav>
                                      </p:tavLst>
                                    </p:anim>
                                    <p:anim calcmode="lin" valueType="num">
                                      <p:cBhvr additive="base">
                                        <p:cTn id="23" dur="500"/>
                                        <p:tgtEl>
                                          <p:spTgt spid="18"/>
                                        </p:tgtEl>
                                        <p:attrNameLst>
                                          <p:attrName>ppt_y</p:attrName>
                                        </p:attrNameLst>
                                      </p:cBhvr>
                                      <p:tavLst>
                                        <p:tav tm="0">
                                          <p:val>
                                            <p:strVal val="ppt_y"/>
                                          </p:val>
                                        </p:tav>
                                        <p:tav tm="100000">
                                          <p:val>
                                            <p:strVal val="1+ppt_h/2"/>
                                          </p:val>
                                        </p:tav>
                                      </p:tavLst>
                                    </p:anim>
                                    <p:set>
                                      <p:cBhvr>
                                        <p:cTn id="24"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27</a:t>
            </a:r>
          </a:p>
        </p:txBody>
      </p:sp>
      <p:sp>
        <p:nvSpPr>
          <p:cNvPr id="39" name="TextBox 38"/>
          <p:cNvSpPr txBox="1"/>
          <p:nvPr/>
        </p:nvSpPr>
        <p:spPr>
          <a:xfrm>
            <a:off x="1170175" y="962471"/>
            <a:ext cx="6896100" cy="461665"/>
          </a:xfrm>
          <a:prstGeom prst="rect">
            <a:avLst/>
          </a:prstGeom>
          <a:noFill/>
        </p:spPr>
        <p:txBody>
          <a:bodyPr wrap="square" rtlCol="0">
            <a:spAutoFit/>
          </a:bodyPr>
          <a:lstStyle/>
          <a:p>
            <a:pPr algn="ctr"/>
            <a:r>
              <a:rPr lang="en-US" sz="2400" b="1" dirty="0"/>
              <a:t>Now, put 5 more counters back in the bag.</a:t>
            </a:r>
          </a:p>
        </p:txBody>
      </p:sp>
      <p:sp>
        <p:nvSpPr>
          <p:cNvPr id="7" name="Rectangle 6"/>
          <p:cNvSpPr/>
          <p:nvPr/>
        </p:nvSpPr>
        <p:spPr>
          <a:xfrm>
            <a:off x="2052235" y="2023953"/>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 name="Picture 8"/>
          <p:cNvPicPr>
            <a:picLocks noChangeAspect="1"/>
          </p:cNvPicPr>
          <p:nvPr/>
        </p:nvPicPr>
        <p:blipFill>
          <a:blip r:embed="rId3"/>
          <a:stretch>
            <a:fillRect/>
          </a:stretch>
        </p:blipFill>
        <p:spPr>
          <a:xfrm rot="14966186">
            <a:off x="4936680" y="2436924"/>
            <a:ext cx="342900" cy="666750"/>
          </a:xfrm>
          <a:prstGeom prst="rect">
            <a:avLst/>
          </a:prstGeom>
        </p:spPr>
      </p:pic>
      <p:pic>
        <p:nvPicPr>
          <p:cNvPr id="14" name="Picture 13"/>
          <p:cNvPicPr>
            <a:picLocks noChangeAspect="1"/>
          </p:cNvPicPr>
          <p:nvPr/>
        </p:nvPicPr>
        <p:blipFill>
          <a:blip r:embed="rId4"/>
          <a:stretch>
            <a:fillRect/>
          </a:stretch>
        </p:blipFill>
        <p:spPr>
          <a:xfrm rot="12610824">
            <a:off x="4442013" y="4068682"/>
            <a:ext cx="352425" cy="704850"/>
          </a:xfrm>
          <a:prstGeom prst="rect">
            <a:avLst/>
          </a:prstGeom>
        </p:spPr>
      </p:pic>
      <p:pic>
        <p:nvPicPr>
          <p:cNvPr id="15" name="Picture 14"/>
          <p:cNvPicPr>
            <a:picLocks noChangeAspect="1"/>
          </p:cNvPicPr>
          <p:nvPr/>
        </p:nvPicPr>
        <p:blipFill>
          <a:blip r:embed="rId3"/>
          <a:stretch>
            <a:fillRect/>
          </a:stretch>
        </p:blipFill>
        <p:spPr>
          <a:xfrm rot="20485695">
            <a:off x="5254193" y="3401932"/>
            <a:ext cx="342900" cy="666750"/>
          </a:xfrm>
          <a:prstGeom prst="rect">
            <a:avLst/>
          </a:prstGeom>
        </p:spPr>
      </p:pic>
      <p:pic>
        <p:nvPicPr>
          <p:cNvPr id="16" name="Picture 15"/>
          <p:cNvPicPr>
            <a:picLocks noChangeAspect="1"/>
          </p:cNvPicPr>
          <p:nvPr/>
        </p:nvPicPr>
        <p:blipFill>
          <a:blip r:embed="rId5"/>
          <a:stretch>
            <a:fillRect/>
          </a:stretch>
        </p:blipFill>
        <p:spPr>
          <a:xfrm>
            <a:off x="6102140" y="4146737"/>
            <a:ext cx="361950" cy="695325"/>
          </a:xfrm>
          <a:prstGeom prst="rect">
            <a:avLst/>
          </a:prstGeom>
        </p:spPr>
      </p:pic>
      <p:pic>
        <p:nvPicPr>
          <p:cNvPr id="17" name="Picture 16"/>
          <p:cNvPicPr>
            <a:picLocks noChangeAspect="1"/>
          </p:cNvPicPr>
          <p:nvPr/>
        </p:nvPicPr>
        <p:blipFill>
          <a:blip r:embed="rId6"/>
          <a:stretch>
            <a:fillRect/>
          </a:stretch>
        </p:blipFill>
        <p:spPr>
          <a:xfrm rot="1118012">
            <a:off x="6234763" y="2380400"/>
            <a:ext cx="371475" cy="676275"/>
          </a:xfrm>
          <a:prstGeom prst="rect">
            <a:avLst/>
          </a:prstGeom>
        </p:spPr>
      </p:pic>
      <p:sp>
        <p:nvSpPr>
          <p:cNvPr id="20" name="TextBox 19"/>
          <p:cNvSpPr txBox="1"/>
          <p:nvPr/>
        </p:nvSpPr>
        <p:spPr>
          <a:xfrm>
            <a:off x="1170175" y="5539178"/>
            <a:ext cx="6896100" cy="830997"/>
          </a:xfrm>
          <a:prstGeom prst="rect">
            <a:avLst/>
          </a:prstGeom>
          <a:noFill/>
        </p:spPr>
        <p:txBody>
          <a:bodyPr wrap="square" rtlCol="0">
            <a:spAutoFit/>
          </a:bodyPr>
          <a:lstStyle/>
          <a:p>
            <a:pPr algn="ctr"/>
            <a:r>
              <a:rPr lang="en-US" sz="2400" b="1" dirty="0">
                <a:solidFill>
                  <a:srgbClr val="00B0F0"/>
                </a:solidFill>
              </a:rPr>
              <a:t>How many counters did you put away?</a:t>
            </a:r>
          </a:p>
          <a:p>
            <a:pPr algn="ctr"/>
            <a:r>
              <a:rPr lang="en-US" sz="2400" b="1" dirty="0">
                <a:solidFill>
                  <a:srgbClr val="00B0F0"/>
                </a:solidFill>
              </a:rPr>
              <a:t>How many do you have left?</a:t>
            </a:r>
          </a:p>
        </p:txBody>
      </p:sp>
      <p:pic>
        <p:nvPicPr>
          <p:cNvPr id="13"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7975"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lipartoons.com/wp-content/uploads/2016/01/best-smart-owl-clip-ar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06676" y="4813851"/>
            <a:ext cx="1392098" cy="1646212"/>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89485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9"/>
                                        </p:tgtEl>
                                        <p:attrNameLst>
                                          <p:attrName>ppt_x</p:attrName>
                                        </p:attrNameLst>
                                      </p:cBhvr>
                                      <p:tavLst>
                                        <p:tav tm="0">
                                          <p:val>
                                            <p:strVal val="ppt_x"/>
                                          </p:val>
                                        </p:tav>
                                        <p:tav tm="100000">
                                          <p:val>
                                            <p:strVal val="ppt_x"/>
                                          </p:val>
                                        </p:tav>
                                      </p:tavLst>
                                    </p:anim>
                                    <p:anim calcmode="lin" valueType="num">
                                      <p:cBhvr additive="base">
                                        <p:cTn id="7" dur="500"/>
                                        <p:tgtEl>
                                          <p:spTgt spid="9"/>
                                        </p:tgtEl>
                                        <p:attrNameLst>
                                          <p:attrName>ppt_y</p:attrName>
                                        </p:attrNameLst>
                                      </p:cBhvr>
                                      <p:tavLst>
                                        <p:tav tm="0">
                                          <p:val>
                                            <p:strVal val="ppt_y"/>
                                          </p:val>
                                        </p:tav>
                                        <p:tav tm="100000">
                                          <p:val>
                                            <p:strVal val="1+ppt_h/2"/>
                                          </p:val>
                                        </p:tav>
                                      </p:tavLst>
                                    </p:anim>
                                    <p:set>
                                      <p:cBhvr>
                                        <p:cTn id="8" dur="1" fill="hold">
                                          <p:stCondLst>
                                            <p:cond delay="499"/>
                                          </p:stCondLst>
                                        </p:cTn>
                                        <p:tgtEl>
                                          <p:spTgt spid="9"/>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500"/>
                                        <p:tgtEl>
                                          <p:spTgt spid="17"/>
                                        </p:tgtEl>
                                        <p:attrNameLst>
                                          <p:attrName>ppt_x</p:attrName>
                                        </p:attrNameLst>
                                      </p:cBhvr>
                                      <p:tavLst>
                                        <p:tav tm="0">
                                          <p:val>
                                            <p:strVal val="ppt_x"/>
                                          </p:val>
                                        </p:tav>
                                        <p:tav tm="100000">
                                          <p:val>
                                            <p:strVal val="ppt_x"/>
                                          </p:val>
                                        </p:tav>
                                      </p:tavLst>
                                    </p:anim>
                                    <p:anim calcmode="lin" valueType="num">
                                      <p:cBhvr additive="base">
                                        <p:cTn id="11" dur="500"/>
                                        <p:tgtEl>
                                          <p:spTgt spid="17"/>
                                        </p:tgtEl>
                                        <p:attrNameLst>
                                          <p:attrName>ppt_y</p:attrName>
                                        </p:attrNameLst>
                                      </p:cBhvr>
                                      <p:tavLst>
                                        <p:tav tm="0">
                                          <p:val>
                                            <p:strVal val="ppt_y"/>
                                          </p:val>
                                        </p:tav>
                                        <p:tav tm="100000">
                                          <p:val>
                                            <p:strVal val="1+ppt_h/2"/>
                                          </p:val>
                                        </p:tav>
                                      </p:tavLst>
                                    </p:anim>
                                    <p:set>
                                      <p:cBhvr>
                                        <p:cTn id="12" dur="1" fill="hold">
                                          <p:stCondLst>
                                            <p:cond delay="499"/>
                                          </p:stCondLst>
                                        </p:cTn>
                                        <p:tgtEl>
                                          <p:spTgt spid="17"/>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500"/>
                                        <p:tgtEl>
                                          <p:spTgt spid="15"/>
                                        </p:tgtEl>
                                        <p:attrNameLst>
                                          <p:attrName>ppt_x</p:attrName>
                                        </p:attrNameLst>
                                      </p:cBhvr>
                                      <p:tavLst>
                                        <p:tav tm="0">
                                          <p:val>
                                            <p:strVal val="ppt_x"/>
                                          </p:val>
                                        </p:tav>
                                        <p:tav tm="100000">
                                          <p:val>
                                            <p:strVal val="ppt_x"/>
                                          </p:val>
                                        </p:tav>
                                      </p:tavLst>
                                    </p:anim>
                                    <p:anim calcmode="lin" valueType="num">
                                      <p:cBhvr additive="base">
                                        <p:cTn id="15" dur="500"/>
                                        <p:tgtEl>
                                          <p:spTgt spid="15"/>
                                        </p:tgtEl>
                                        <p:attrNameLst>
                                          <p:attrName>ppt_y</p:attrName>
                                        </p:attrNameLst>
                                      </p:cBhvr>
                                      <p:tavLst>
                                        <p:tav tm="0">
                                          <p:val>
                                            <p:strVal val="ppt_y"/>
                                          </p:val>
                                        </p:tav>
                                        <p:tav tm="100000">
                                          <p:val>
                                            <p:strVal val="1+ppt_h/2"/>
                                          </p:val>
                                        </p:tav>
                                      </p:tavLst>
                                    </p:anim>
                                    <p:set>
                                      <p:cBhvr>
                                        <p:cTn id="16" dur="1" fill="hold">
                                          <p:stCondLst>
                                            <p:cond delay="499"/>
                                          </p:stCondLst>
                                        </p:cTn>
                                        <p:tgtEl>
                                          <p:spTgt spid="15"/>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500"/>
                                        <p:tgtEl>
                                          <p:spTgt spid="14"/>
                                        </p:tgtEl>
                                        <p:attrNameLst>
                                          <p:attrName>ppt_x</p:attrName>
                                        </p:attrNameLst>
                                      </p:cBhvr>
                                      <p:tavLst>
                                        <p:tav tm="0">
                                          <p:val>
                                            <p:strVal val="ppt_x"/>
                                          </p:val>
                                        </p:tav>
                                        <p:tav tm="100000">
                                          <p:val>
                                            <p:strVal val="ppt_x"/>
                                          </p:val>
                                        </p:tav>
                                      </p:tavLst>
                                    </p:anim>
                                    <p:anim calcmode="lin" valueType="num">
                                      <p:cBhvr additive="base">
                                        <p:cTn id="19" dur="500"/>
                                        <p:tgtEl>
                                          <p:spTgt spid="14"/>
                                        </p:tgtEl>
                                        <p:attrNameLst>
                                          <p:attrName>ppt_y</p:attrName>
                                        </p:attrNameLst>
                                      </p:cBhvr>
                                      <p:tavLst>
                                        <p:tav tm="0">
                                          <p:val>
                                            <p:strVal val="ppt_y"/>
                                          </p:val>
                                        </p:tav>
                                        <p:tav tm="100000">
                                          <p:val>
                                            <p:strVal val="1+ppt_h/2"/>
                                          </p:val>
                                        </p:tav>
                                      </p:tavLst>
                                    </p:anim>
                                    <p:set>
                                      <p:cBhvr>
                                        <p:cTn id="20" dur="1" fill="hold">
                                          <p:stCondLst>
                                            <p:cond delay="499"/>
                                          </p:stCondLst>
                                        </p:cTn>
                                        <p:tgtEl>
                                          <p:spTgt spid="14"/>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16"/>
                                        </p:tgtEl>
                                        <p:attrNameLst>
                                          <p:attrName>ppt_x</p:attrName>
                                        </p:attrNameLst>
                                      </p:cBhvr>
                                      <p:tavLst>
                                        <p:tav tm="0">
                                          <p:val>
                                            <p:strVal val="ppt_x"/>
                                          </p:val>
                                        </p:tav>
                                        <p:tav tm="100000">
                                          <p:val>
                                            <p:strVal val="ppt_x"/>
                                          </p:val>
                                        </p:tav>
                                      </p:tavLst>
                                    </p:anim>
                                    <p:anim calcmode="lin" valueType="num">
                                      <p:cBhvr additive="base">
                                        <p:cTn id="23" dur="500"/>
                                        <p:tgtEl>
                                          <p:spTgt spid="16"/>
                                        </p:tgtEl>
                                        <p:attrNameLst>
                                          <p:attrName>ppt_y</p:attrName>
                                        </p:attrNameLst>
                                      </p:cBhvr>
                                      <p:tavLst>
                                        <p:tav tm="0">
                                          <p:val>
                                            <p:strVal val="ppt_y"/>
                                          </p:val>
                                        </p:tav>
                                        <p:tav tm="100000">
                                          <p:val>
                                            <p:strVal val="1+ppt_h/2"/>
                                          </p:val>
                                        </p:tav>
                                      </p:tavLst>
                                    </p:anim>
                                    <p:set>
                                      <p:cBhvr>
                                        <p:cTn id="24" dur="1" fill="hold">
                                          <p:stCondLst>
                                            <p:cond delay="499"/>
                                          </p:stCondLst>
                                        </p:cTn>
                                        <p:tgtEl>
                                          <p:spTgt spid="16"/>
                                        </p:tgtEl>
                                        <p:attrNameLst>
                                          <p:attrName>style.visibility</p:attrName>
                                        </p:attrNameLst>
                                      </p:cBhvr>
                                      <p:to>
                                        <p:strVal val="hidden"/>
                                      </p:to>
                                    </p:set>
                                  </p:childTnLst>
                                </p:cTn>
                              </p:par>
                            </p:childTnLst>
                          </p:cTn>
                        </p:par>
                        <p:par>
                          <p:cTn id="25" fill="hold">
                            <p:stCondLst>
                              <p:cond delay="500"/>
                            </p:stCondLst>
                            <p:childTnLst>
                              <p:par>
                                <p:cTn id="26" presetID="2" presetClass="entr" presetSubtype="4" fill="hold" nodeType="afterEffect">
                                  <p:stCondLst>
                                    <p:cond delay="0"/>
                                  </p:stCondLst>
                                  <p:childTnLst>
                                    <p:set>
                                      <p:cBhvr>
                                        <p:cTn id="27" dur="1" fill="hold">
                                          <p:stCondLst>
                                            <p:cond delay="0"/>
                                          </p:stCondLst>
                                        </p:cTn>
                                        <p:tgtEl>
                                          <p:spTgt spid="20">
                                            <p:txEl>
                                              <p:pRg st="0" end="0"/>
                                            </p:txEl>
                                          </p:spTgt>
                                        </p:tgtEl>
                                        <p:attrNameLst>
                                          <p:attrName>style.visibility</p:attrName>
                                        </p:attrNameLst>
                                      </p:cBhvr>
                                      <p:to>
                                        <p:strVal val="visible"/>
                                      </p:to>
                                    </p:set>
                                    <p:anim calcmode="lin" valueType="num">
                                      <p:cBhvr additive="base">
                                        <p:cTn id="2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30" fill="hold">
                            <p:stCondLst>
                              <p:cond delay="1000"/>
                            </p:stCondLst>
                            <p:childTnLst>
                              <p:par>
                                <p:cTn id="31" presetID="2" presetClass="entr" presetSubtype="4" fill="hold" nodeType="afterEffect">
                                  <p:stCondLst>
                                    <p:cond delay="0"/>
                                  </p:stCondLst>
                                  <p:childTnLst>
                                    <p:set>
                                      <p:cBhvr>
                                        <p:cTn id="32" dur="1" fill="hold">
                                          <p:stCondLst>
                                            <p:cond delay="0"/>
                                          </p:stCondLst>
                                        </p:cTn>
                                        <p:tgtEl>
                                          <p:spTgt spid="20">
                                            <p:txEl>
                                              <p:pRg st="1" end="1"/>
                                            </p:txEl>
                                          </p:spTgt>
                                        </p:tgtEl>
                                        <p:attrNameLst>
                                          <p:attrName>style.visibility</p:attrName>
                                        </p:attrNameLst>
                                      </p:cBhvr>
                                      <p:to>
                                        <p:strVal val="visible"/>
                                      </p:to>
                                    </p:set>
                                    <p:anim calcmode="lin" valueType="num">
                                      <p:cBhvr additive="base">
                                        <p:cTn id="33"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07433" y="227013"/>
            <a:ext cx="8707967" cy="476250"/>
          </a:xfrm>
          <a:prstGeom prst="rect">
            <a:avLst/>
          </a:prstGeom>
        </p:spPr>
      </p:pic>
      <p:pic>
        <p:nvPicPr>
          <p:cNvPr id="2" name="Picture 1"/>
          <p:cNvPicPr>
            <a:picLocks noChangeAspect="1"/>
          </p:cNvPicPr>
          <p:nvPr/>
        </p:nvPicPr>
        <p:blipFill>
          <a:blip r:embed="rId4"/>
          <a:stretch>
            <a:fillRect/>
          </a:stretch>
        </p:blipFill>
        <p:spPr>
          <a:xfrm>
            <a:off x="839787" y="1018414"/>
            <a:ext cx="7464425" cy="4914262"/>
          </a:xfrm>
          <a:prstGeom prst="rect">
            <a:avLst/>
          </a:prstGeom>
        </p:spPr>
      </p:pic>
    </p:spTree>
    <p:extLst>
      <p:ext uri="{BB962C8B-B14F-4D97-AF65-F5344CB8AC3E}">
        <p14:creationId xmlns:p14="http://schemas.microsoft.com/office/powerpoint/2010/main" val="248900205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35226" y="218773"/>
            <a:ext cx="8673548" cy="423958"/>
          </a:xfrm>
          <a:prstGeom prst="rect">
            <a:avLst/>
          </a:prstGeom>
        </p:spPr>
      </p:pic>
      <p:pic>
        <p:nvPicPr>
          <p:cNvPr id="2" name="Picture 1"/>
          <p:cNvPicPr>
            <a:picLocks noChangeAspect="1"/>
          </p:cNvPicPr>
          <p:nvPr/>
        </p:nvPicPr>
        <p:blipFill>
          <a:blip r:embed="rId4"/>
          <a:stretch>
            <a:fillRect/>
          </a:stretch>
        </p:blipFill>
        <p:spPr>
          <a:xfrm>
            <a:off x="533123" y="849594"/>
            <a:ext cx="8149753" cy="4624896"/>
          </a:xfrm>
          <a:prstGeom prst="rect">
            <a:avLst/>
          </a:prstGeom>
        </p:spPr>
      </p:pic>
    </p:spTree>
    <p:extLst>
      <p:ext uri="{BB962C8B-B14F-4D97-AF65-F5344CB8AC3E}">
        <p14:creationId xmlns:p14="http://schemas.microsoft.com/office/powerpoint/2010/main" val="4262790343"/>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07433" y="227013"/>
            <a:ext cx="8707967" cy="476250"/>
          </a:xfrm>
          <a:prstGeom prst="rect">
            <a:avLst/>
          </a:prstGeom>
        </p:spPr>
      </p:pic>
      <p:pic>
        <p:nvPicPr>
          <p:cNvPr id="4" name="Picture 3"/>
          <p:cNvPicPr>
            <a:picLocks noChangeAspect="1"/>
          </p:cNvPicPr>
          <p:nvPr/>
        </p:nvPicPr>
        <p:blipFill>
          <a:blip r:embed="rId4"/>
          <a:stretch>
            <a:fillRect/>
          </a:stretch>
        </p:blipFill>
        <p:spPr>
          <a:xfrm>
            <a:off x="626853" y="1447006"/>
            <a:ext cx="7890294" cy="3733800"/>
          </a:xfrm>
          <a:prstGeom prst="rect">
            <a:avLst/>
          </a:prstGeom>
        </p:spPr>
      </p:pic>
    </p:spTree>
    <p:extLst>
      <p:ext uri="{BB962C8B-B14F-4D97-AF65-F5344CB8AC3E}">
        <p14:creationId xmlns:p14="http://schemas.microsoft.com/office/powerpoint/2010/main" val="210474031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07433" y="227013"/>
            <a:ext cx="8707967" cy="476250"/>
          </a:xfrm>
          <a:prstGeom prst="rect">
            <a:avLst/>
          </a:prstGeom>
        </p:spPr>
      </p:pic>
      <p:pic>
        <p:nvPicPr>
          <p:cNvPr id="2" name="Picture 1"/>
          <p:cNvPicPr>
            <a:picLocks noChangeAspect="1"/>
          </p:cNvPicPr>
          <p:nvPr/>
        </p:nvPicPr>
        <p:blipFill>
          <a:blip r:embed="rId4"/>
          <a:stretch>
            <a:fillRect/>
          </a:stretch>
        </p:blipFill>
        <p:spPr>
          <a:xfrm>
            <a:off x="494002" y="1435163"/>
            <a:ext cx="7576828" cy="4257674"/>
          </a:xfrm>
          <a:prstGeom prst="rect">
            <a:avLst/>
          </a:prstGeom>
        </p:spPr>
      </p:pic>
    </p:spTree>
    <p:extLst>
      <p:ext uri="{BB962C8B-B14F-4D97-AF65-F5344CB8AC3E}">
        <p14:creationId xmlns:p14="http://schemas.microsoft.com/office/powerpoint/2010/main" val="4269509397"/>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07433" y="227013"/>
            <a:ext cx="8707967" cy="476250"/>
          </a:xfrm>
          <a:prstGeom prst="rect">
            <a:avLst/>
          </a:prstGeom>
        </p:spPr>
      </p:pic>
      <p:pic>
        <p:nvPicPr>
          <p:cNvPr id="4" name="Picture 3"/>
          <p:cNvPicPr>
            <a:picLocks noChangeAspect="1"/>
          </p:cNvPicPr>
          <p:nvPr/>
        </p:nvPicPr>
        <p:blipFill>
          <a:blip r:embed="rId4"/>
          <a:stretch>
            <a:fillRect/>
          </a:stretch>
        </p:blipFill>
        <p:spPr>
          <a:xfrm>
            <a:off x="762000" y="1143000"/>
            <a:ext cx="7658036" cy="4528946"/>
          </a:xfrm>
          <a:prstGeom prst="rect">
            <a:avLst/>
          </a:prstGeom>
        </p:spPr>
      </p:pic>
    </p:spTree>
    <p:extLst>
      <p:ext uri="{BB962C8B-B14F-4D97-AF65-F5344CB8AC3E}">
        <p14:creationId xmlns:p14="http://schemas.microsoft.com/office/powerpoint/2010/main" val="320119249"/>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065174" y="1556390"/>
            <a:ext cx="6928657" cy="912598"/>
          </a:xfrm>
          <a:prstGeom prst="rect">
            <a:avLst/>
          </a:prstGeom>
        </p:spPr>
      </p:pic>
      <p:pic>
        <p:nvPicPr>
          <p:cNvPr id="8" name="Picture 7"/>
          <p:cNvPicPr>
            <a:picLocks noChangeAspect="1"/>
          </p:cNvPicPr>
          <p:nvPr/>
        </p:nvPicPr>
        <p:blipFill>
          <a:blip r:embed="rId5"/>
          <a:stretch>
            <a:fillRect/>
          </a:stretch>
        </p:blipFill>
        <p:spPr>
          <a:xfrm>
            <a:off x="1065174" y="2535504"/>
            <a:ext cx="3632673" cy="841717"/>
          </a:xfrm>
          <a:prstGeom prst="rect">
            <a:avLst/>
          </a:prstGeom>
        </p:spPr>
      </p:pic>
    </p:spTree>
    <p:extLst>
      <p:ext uri="{BB962C8B-B14F-4D97-AF65-F5344CB8AC3E}">
        <p14:creationId xmlns:p14="http://schemas.microsoft.com/office/powerpoint/2010/main" val="1183875808"/>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32174" y="914400"/>
            <a:ext cx="5496218" cy="4247317"/>
          </a:xfrm>
          <a:prstGeom prst="rect">
            <a:avLst/>
          </a:prstGeom>
          <a:noFill/>
        </p:spPr>
        <p:txBody>
          <a:bodyPr wrap="square" rtlCol="0">
            <a:spAutoFit/>
          </a:bodyPr>
          <a:lstStyle/>
          <a:p>
            <a:pPr algn="ctr"/>
            <a:r>
              <a:rPr lang="en-US" sz="4800" b="1" dirty="0">
                <a:latin typeface="Kristen ITC" panose="03050502040202030202" pitchFamily="66" charset="0"/>
              </a:rPr>
              <a:t>Lesson 28</a:t>
            </a:r>
          </a:p>
          <a:p>
            <a:pPr algn="ctr"/>
            <a:endParaRPr lang="en-US" dirty="0">
              <a:latin typeface="Kristen ITC" panose="03050502040202030202" pitchFamily="66" charset="0"/>
            </a:endParaRP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act out story problems.</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467264817"/>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How Many?</a:t>
            </a:r>
            <a:endParaRPr lang="en-US" sz="8000" b="1" dirty="0"/>
          </a:p>
        </p:txBody>
      </p:sp>
      <p:sp>
        <p:nvSpPr>
          <p:cNvPr id="14" name="TextBox 13"/>
          <p:cNvSpPr txBox="1"/>
          <p:nvPr/>
        </p:nvSpPr>
        <p:spPr>
          <a:xfrm>
            <a:off x="756859" y="1500904"/>
            <a:ext cx="7484230" cy="1200329"/>
          </a:xfrm>
          <a:prstGeom prst="rect">
            <a:avLst/>
          </a:prstGeom>
          <a:noFill/>
        </p:spPr>
        <p:txBody>
          <a:bodyPr wrap="square" rtlCol="0">
            <a:spAutoFit/>
          </a:bodyPr>
          <a:lstStyle/>
          <a:p>
            <a:pPr algn="ctr"/>
            <a:r>
              <a:rPr lang="en-US" b="1" dirty="0">
                <a:solidFill>
                  <a:srgbClr val="0000FF"/>
                </a:solidFill>
              </a:rPr>
              <a:t>Work with a partner.  Partner A rolls a die, and places that many beans on his mat.  Partner B rolls a die, and places that many beans on her mat.  Partner A counts how many beans on boy mats.  Partner B counts to agree or disagree and then recounts with Partner A if necessary.</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91410" y="3561593"/>
            <a:ext cx="2223190" cy="2943378"/>
          </a:xfrm>
          <a:prstGeom prst="rect">
            <a:avLst/>
          </a:prstGeom>
        </p:spPr>
      </p:pic>
      <p:pic>
        <p:nvPicPr>
          <p:cNvPr id="24" name="Picture 23"/>
          <p:cNvPicPr>
            <a:picLocks noChangeAspect="1"/>
          </p:cNvPicPr>
          <p:nvPr/>
        </p:nvPicPr>
        <p:blipFill>
          <a:blip r:embed="rId4"/>
          <a:stretch>
            <a:fillRect/>
          </a:stretch>
        </p:blipFill>
        <p:spPr>
          <a:xfrm>
            <a:off x="6399616" y="3561593"/>
            <a:ext cx="2223190" cy="2943378"/>
          </a:xfrm>
          <a:prstGeom prst="rect">
            <a:avLst/>
          </a:prstGeom>
        </p:spPr>
      </p:pic>
    </p:spTree>
    <p:extLst>
      <p:ext uri="{BB962C8B-B14F-4D97-AF65-F5344CB8AC3E}">
        <p14:creationId xmlns:p14="http://schemas.microsoft.com/office/powerpoint/2010/main" val="2771815543"/>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Wet Dog Counting</a:t>
            </a:r>
            <a:endParaRPr lang="en-US" sz="8000" b="1" dirty="0"/>
          </a:p>
        </p:txBody>
      </p:sp>
      <p:sp>
        <p:nvSpPr>
          <p:cNvPr id="14" name="TextBox 13"/>
          <p:cNvSpPr txBox="1"/>
          <p:nvPr/>
        </p:nvSpPr>
        <p:spPr>
          <a:xfrm>
            <a:off x="756859" y="1500904"/>
            <a:ext cx="7484230" cy="1477328"/>
          </a:xfrm>
          <a:prstGeom prst="rect">
            <a:avLst/>
          </a:prstGeom>
          <a:noFill/>
        </p:spPr>
        <p:txBody>
          <a:bodyPr wrap="square" rtlCol="0">
            <a:spAutoFit/>
          </a:bodyPr>
          <a:lstStyle/>
          <a:p>
            <a:pPr algn="ctr"/>
            <a:r>
              <a:rPr lang="en-US" b="1" dirty="0">
                <a:solidFill>
                  <a:srgbClr val="0070C0"/>
                </a:solidFill>
              </a:rPr>
              <a:t>Pick a number between 1 and 10.   I will call on one of you to tell me your number.  Then, we’ll shake like a wet dog while we count.  We’ll count up to the number while shaking our right arm, then while shaking our left arm, then while shaking our right leg, then while shaking our left leg.  I will call on someone else so we can shake like a wet dog again!</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84994" name="Picture 2" descr="https://cdn.psychologytoday.com/sites/default/files/styles/article-inline-half/public/blogs/1987/2012/09/105882-103512.jpg?itok=KPkaPHJ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915" y="3738953"/>
            <a:ext cx="3048000" cy="275272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cdn.psychologytoday.com/sites/default/files/styles/article-inline-half/public/blogs/1987/2012/09/105882-103512.jpg?itok=KPkaPHJ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5476583" y="3738953"/>
            <a:ext cx="3257454" cy="2752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4471565"/>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62610" y="2704916"/>
            <a:ext cx="4540313" cy="931902"/>
          </a:xfrm>
          <a:prstGeom prst="rect">
            <a:avLst/>
          </a:prstGeom>
        </p:spPr>
      </p:pic>
    </p:spTree>
    <p:extLst>
      <p:ext uri="{BB962C8B-B14F-4D97-AF65-F5344CB8AC3E}">
        <p14:creationId xmlns:p14="http://schemas.microsoft.com/office/powerpoint/2010/main" val="1026039640"/>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2859908390"/>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41153717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35226" y="218773"/>
            <a:ext cx="8673548" cy="423958"/>
          </a:xfrm>
          <a:prstGeom prst="rect">
            <a:avLst/>
          </a:prstGeom>
        </p:spPr>
      </p:pic>
      <p:pic>
        <p:nvPicPr>
          <p:cNvPr id="3" name="Picture 2"/>
          <p:cNvPicPr>
            <a:picLocks noChangeAspect="1"/>
          </p:cNvPicPr>
          <p:nvPr/>
        </p:nvPicPr>
        <p:blipFill>
          <a:blip r:embed="rId4"/>
          <a:stretch>
            <a:fillRect/>
          </a:stretch>
        </p:blipFill>
        <p:spPr>
          <a:xfrm>
            <a:off x="461758" y="1103614"/>
            <a:ext cx="8043121" cy="4165806"/>
          </a:xfrm>
          <a:prstGeom prst="rect">
            <a:avLst/>
          </a:prstGeom>
        </p:spPr>
      </p:pic>
    </p:spTree>
    <p:extLst>
      <p:ext uri="{BB962C8B-B14F-4D97-AF65-F5344CB8AC3E}">
        <p14:creationId xmlns:p14="http://schemas.microsoft.com/office/powerpoint/2010/main" val="2042347058"/>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1773940466"/>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149201427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1716822215"/>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653919839"/>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1403395971"/>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317527771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2185113865"/>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2690629734"/>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221886756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Tree>
    <p:extLst>
      <p:ext uri="{BB962C8B-B14F-4D97-AF65-F5344CB8AC3E}">
        <p14:creationId xmlns:p14="http://schemas.microsoft.com/office/powerpoint/2010/main" val="15709129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687581" y="1524432"/>
            <a:ext cx="5772150" cy="2555056"/>
          </a:xfrm>
          <a:prstGeom prst="rect">
            <a:avLst/>
          </a:prstGeom>
        </p:spPr>
      </p:pic>
    </p:spTree>
    <p:extLst>
      <p:ext uri="{BB962C8B-B14F-4D97-AF65-F5344CB8AC3E}">
        <p14:creationId xmlns:p14="http://schemas.microsoft.com/office/powerpoint/2010/main" val="1198095339"/>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pic>
        <p:nvPicPr>
          <p:cNvPr id="14" name="Picture 13"/>
          <p:cNvPicPr>
            <a:picLocks noChangeAspect="1"/>
          </p:cNvPicPr>
          <p:nvPr/>
        </p:nvPicPr>
        <p:blipFill>
          <a:blip r:embed="rId6"/>
          <a:stretch>
            <a:fillRect/>
          </a:stretch>
        </p:blipFill>
        <p:spPr>
          <a:xfrm>
            <a:off x="2133600" y="2606149"/>
            <a:ext cx="4748848" cy="1087790"/>
          </a:xfrm>
          <a:prstGeom prst="rect">
            <a:avLst/>
          </a:prstGeom>
        </p:spPr>
      </p:pic>
    </p:spTree>
    <p:extLst>
      <p:ext uri="{BB962C8B-B14F-4D97-AF65-F5344CB8AC3E}">
        <p14:creationId xmlns:p14="http://schemas.microsoft.com/office/powerpoint/2010/main" val="1552068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p:cTn id="14" dur="500" fill="hold"/>
                                        <p:tgtEl>
                                          <p:spTgt spid="14"/>
                                        </p:tgtEl>
                                        <p:attrNameLst>
                                          <p:attrName>ppt_w</p:attrName>
                                        </p:attrNameLst>
                                      </p:cBhvr>
                                      <p:tavLst>
                                        <p:tav tm="0">
                                          <p:val>
                                            <p:fltVal val="0"/>
                                          </p:val>
                                        </p:tav>
                                        <p:tav tm="100000">
                                          <p:val>
                                            <p:strVal val="#ppt_w"/>
                                          </p:val>
                                        </p:tav>
                                      </p:tavLst>
                                    </p:anim>
                                    <p:anim calcmode="lin" valueType="num">
                                      <p:cBhvr>
                                        <p:cTn id="15" dur="500" fill="hold"/>
                                        <p:tgtEl>
                                          <p:spTgt spid="14"/>
                                        </p:tgtEl>
                                        <p:attrNameLst>
                                          <p:attrName>ppt_h</p:attrName>
                                        </p:attrNameLst>
                                      </p:cBhvr>
                                      <p:tavLst>
                                        <p:tav tm="0">
                                          <p:val>
                                            <p:fltVal val="0"/>
                                          </p:val>
                                        </p:tav>
                                        <p:tav tm="100000">
                                          <p:val>
                                            <p:strVal val="#ppt_h"/>
                                          </p:val>
                                        </p:tav>
                                      </p:tavLst>
                                    </p:anim>
                                    <p:animEffect transition="in" filter="fade">
                                      <p:cBhvr>
                                        <p:cTn id="1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3937267486"/>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33600" y="2606149"/>
            <a:ext cx="4748848" cy="1087790"/>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345000805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66106087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301094923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68727" y="2644159"/>
            <a:ext cx="4660494" cy="923093"/>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3827987032"/>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1214229466"/>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397145904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2824889157"/>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68727" y="2644159"/>
            <a:ext cx="4660494" cy="923093"/>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26574485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464848" y="838200"/>
            <a:ext cx="6216802" cy="4739759"/>
          </a:xfrm>
          <a:prstGeom prst="rect">
            <a:avLst/>
          </a:prstGeom>
          <a:noFill/>
        </p:spPr>
        <p:txBody>
          <a:bodyPr wrap="square" rtlCol="0">
            <a:spAutoFit/>
          </a:bodyPr>
          <a:lstStyle/>
          <a:p>
            <a:pPr algn="ctr"/>
            <a:r>
              <a:rPr lang="en-US" sz="4800" b="1" dirty="0">
                <a:latin typeface="Kristen ITC" panose="03050502040202030202" pitchFamily="66" charset="0"/>
              </a:rPr>
              <a:t>Lesson 18</a:t>
            </a:r>
          </a:p>
          <a:p>
            <a:pPr algn="ctr"/>
            <a:endParaRPr lang="en-US" sz="3600" dirty="0">
              <a:latin typeface="Kristen ITC" panose="03050502040202030202" pitchFamily="66" charset="0"/>
            </a:endParaRPr>
          </a:p>
          <a:p>
            <a:pPr algn="ctr"/>
            <a:endParaRPr lang="en-US" sz="1400" dirty="0">
              <a:latin typeface="Kristen ITC" panose="03050502040202030202" pitchFamily="66" charset="0"/>
            </a:endParaRPr>
          </a:p>
          <a:p>
            <a:pPr algn="ctr"/>
            <a:r>
              <a:rPr lang="en-US" sz="4000" dirty="0">
                <a:latin typeface="Kristen ITC" panose="03050502040202030202" pitchFamily="66" charset="0"/>
              </a:rPr>
              <a:t>I can count 4-6 objects.  I can write numerals 1-6 in order.</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619577238"/>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28</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Tree>
    <p:extLst>
      <p:ext uri="{BB962C8B-B14F-4D97-AF65-F5344CB8AC3E}">
        <p14:creationId xmlns:p14="http://schemas.microsoft.com/office/powerpoint/2010/main" val="268789700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https://s-media-cache-ak0.pinimg.com/736x/5e/20/85/5e20852da00a8239db1eb083a4a56eb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07975" y="3962400"/>
            <a:ext cx="2787480" cy="2471916"/>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28</a:t>
            </a:r>
          </a:p>
        </p:txBody>
      </p:sp>
      <p:sp>
        <p:nvSpPr>
          <p:cNvPr id="16" name="TextBox 15"/>
          <p:cNvSpPr txBox="1"/>
          <p:nvPr/>
        </p:nvSpPr>
        <p:spPr>
          <a:xfrm>
            <a:off x="687163" y="870994"/>
            <a:ext cx="7683086" cy="1938992"/>
          </a:xfrm>
          <a:prstGeom prst="rect">
            <a:avLst/>
          </a:prstGeom>
          <a:noFill/>
        </p:spPr>
        <p:txBody>
          <a:bodyPr wrap="square" rtlCol="0">
            <a:spAutoFit/>
          </a:bodyPr>
          <a:lstStyle/>
          <a:p>
            <a:pPr algn="ctr"/>
            <a:r>
              <a:rPr lang="en-US" sz="2400" b="1" dirty="0"/>
              <a:t>Draw a bracelet with 10 beads.  Make sure that your bracelet is closed so the beads don’t fall off!  Show your bracelet to a friend, and have them count your beads.  Did you both count your beads in the same way?  Are there any smaller numbers inside your bracelets?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65832945"/>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1123950" y="1219200"/>
            <a:ext cx="6896100" cy="1200329"/>
          </a:xfrm>
          <a:prstGeom prst="rect">
            <a:avLst/>
          </a:prstGeom>
          <a:noFill/>
        </p:spPr>
        <p:txBody>
          <a:bodyPr wrap="square" rtlCol="0">
            <a:spAutoFit/>
          </a:bodyPr>
          <a:lstStyle/>
          <a:p>
            <a:pPr algn="ctr"/>
            <a:r>
              <a:rPr lang="en-US" sz="2400" b="1" dirty="0"/>
              <a:t>We’re going to have a math play!  First, I need some actors.  If I have given you a card, please come up to stand in that place on the </a:t>
            </a:r>
            <a:r>
              <a:rPr lang="en-US" sz="2400" b="1" u="sng" dirty="0"/>
              <a:t>number path</a:t>
            </a:r>
            <a:r>
              <a:rPr lang="en-US" sz="2400" b="1" dirty="0"/>
              <a:t>.</a:t>
            </a:r>
          </a:p>
        </p:txBody>
      </p:sp>
      <p:pic>
        <p:nvPicPr>
          <p:cNvPr id="62466" name="Picture 2" descr="https://s-media-cache-ak0.pinimg.com/236x/88/8c/82/888c8213200a7efd123f1f47a61d57f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975" y="4416287"/>
            <a:ext cx="2028825" cy="2105026"/>
          </a:xfrm>
          <a:prstGeom prst="rect">
            <a:avLst/>
          </a:prstGeom>
          <a:noFill/>
          <a:extLst>
            <a:ext uri="{909E8E84-426E-40DD-AFC4-6F175D3DCCD1}">
              <a14:hiddenFill xmlns:a14="http://schemas.microsoft.com/office/drawing/2010/main">
                <a:solidFill>
                  <a:srgbClr val="FFFFFF"/>
                </a:solidFill>
              </a14:hiddenFill>
            </a:ext>
          </a:extLst>
        </p:spPr>
      </p:pic>
      <p:pic>
        <p:nvPicPr>
          <p:cNvPr id="62468" name="Picture 4" descr="http://ses.dadeschools.net/hw8_kids3.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22258" y="4416287"/>
            <a:ext cx="2028825" cy="210502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071040322"/>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1328516" y="1087546"/>
            <a:ext cx="6678425" cy="2308324"/>
          </a:xfrm>
          <a:prstGeom prst="rect">
            <a:avLst/>
          </a:prstGeom>
          <a:noFill/>
        </p:spPr>
        <p:txBody>
          <a:bodyPr wrap="square" rtlCol="0">
            <a:spAutoFit/>
          </a:bodyPr>
          <a:lstStyle/>
          <a:p>
            <a:pPr algn="ctr"/>
            <a:r>
              <a:rPr lang="en-US" sz="2400" b="1" dirty="0"/>
              <a:t>Now, actors, listen to my story, and do what I say.  I will need help from the audience, too.</a:t>
            </a:r>
          </a:p>
          <a:p>
            <a:pPr algn="ctr"/>
            <a:endParaRPr lang="en-US" sz="2400" b="1" dirty="0"/>
          </a:p>
          <a:p>
            <a:pPr algn="ctr"/>
            <a:r>
              <a:rPr lang="en-US" sz="2400" b="1" dirty="0"/>
              <a:t>Once upon a time, there were some lovely children on a path in the village.  How many children were on the path?</a:t>
            </a:r>
          </a:p>
        </p:txBody>
      </p:sp>
      <p:pic>
        <p:nvPicPr>
          <p:cNvPr id="63490" name="Picture 2" descr="http://www.vrml.k12.la.us/stacyb/gif/hw8_boy15.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601" y="4038600"/>
            <a:ext cx="1752600" cy="252285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www.vrml.k12.la.us/stacyb/gif/hw8_boy15.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038599"/>
            <a:ext cx="1752600" cy="252285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4098886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1170175" y="962471"/>
            <a:ext cx="6896100" cy="2308324"/>
          </a:xfrm>
          <a:prstGeom prst="rect">
            <a:avLst/>
          </a:prstGeom>
          <a:noFill/>
        </p:spPr>
        <p:txBody>
          <a:bodyPr wrap="square" rtlCol="0">
            <a:spAutoFit/>
          </a:bodyPr>
          <a:lstStyle/>
          <a:p>
            <a:pPr algn="ctr"/>
            <a:r>
              <a:rPr lang="en-US" sz="2400" b="1" dirty="0"/>
              <a:t>There are 10 children and 10 squares on the number path.  The children were walking to a birthday party. (Actors march in place.)</a:t>
            </a:r>
          </a:p>
          <a:p>
            <a:pPr algn="ctr"/>
            <a:endParaRPr lang="en-US" sz="2400" b="1" dirty="0"/>
          </a:p>
          <a:p>
            <a:pPr algn="ctr"/>
            <a:r>
              <a:rPr lang="en-US" sz="2400" b="1" dirty="0"/>
              <a:t>On the way, 5 of them got tired and had to sit down.  How many children are on the path?</a:t>
            </a:r>
          </a:p>
        </p:txBody>
      </p:sp>
      <p:pic>
        <p:nvPicPr>
          <p:cNvPr id="64514" name="Picture 2" descr="http://3.bp.blogspot.com/-0xEnIYYBDGg/UtRU6-1Fm_I/AAAAAAAB0rg/cjFSUlnoIwM/s1600/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0253" y="4343400"/>
            <a:ext cx="1726652" cy="219083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3.bp.blogspot.com/-0xEnIYYBDGg/UtRU6-1Fm_I/AAAAAAAB0rg/cjFSUlnoIwM/s1600/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4343399"/>
            <a:ext cx="1726652" cy="219083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1692429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1170175" y="962471"/>
            <a:ext cx="6896100" cy="3046988"/>
          </a:xfrm>
          <a:prstGeom prst="rect">
            <a:avLst/>
          </a:prstGeom>
          <a:noFill/>
        </p:spPr>
        <p:txBody>
          <a:bodyPr wrap="square" rtlCol="0">
            <a:spAutoFit/>
          </a:bodyPr>
          <a:lstStyle/>
          <a:p>
            <a:pPr algn="ctr"/>
            <a:r>
              <a:rPr lang="en-US" sz="2400" b="1" dirty="0"/>
              <a:t>After they rested for a little while, they got up, and the group continued on its way.</a:t>
            </a:r>
          </a:p>
          <a:p>
            <a:pPr algn="ctr"/>
            <a:r>
              <a:rPr lang="en-US" sz="2400" b="1" dirty="0"/>
              <a:t>(Actors march in place.)</a:t>
            </a:r>
          </a:p>
          <a:p>
            <a:pPr algn="ctr"/>
            <a:endParaRPr lang="en-US" sz="2400" b="1" dirty="0"/>
          </a:p>
          <a:p>
            <a:pPr algn="ctr"/>
            <a:r>
              <a:rPr lang="en-US" sz="2400" b="1" dirty="0"/>
              <a:t>Suddenly, the last 2 children had to stop and tie    their shoes.  How many children are tying their shoes?  How many are still walking?  How many children in all?</a:t>
            </a:r>
          </a:p>
        </p:txBody>
      </p:sp>
      <p:pic>
        <p:nvPicPr>
          <p:cNvPr id="65538" name="Picture 2" descr="https://cranberrychroniclez.files.wordpress.com/2014/09/tn_girl-keeling-down-tying-shoelac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3810" y="4359352"/>
            <a:ext cx="1572707" cy="211502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ranberrychroniclez.files.wordpress.com/2014/09/tn_girl-keeling-down-tying-shoelac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7162800" y="4359352"/>
            <a:ext cx="1523944" cy="211502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93712959"/>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1170175" y="962471"/>
            <a:ext cx="6896100" cy="3416320"/>
          </a:xfrm>
          <a:prstGeom prst="rect">
            <a:avLst/>
          </a:prstGeom>
          <a:noFill/>
        </p:spPr>
        <p:txBody>
          <a:bodyPr wrap="square" rtlCol="0">
            <a:spAutoFit/>
          </a:bodyPr>
          <a:lstStyle/>
          <a:p>
            <a:pPr algn="ctr"/>
            <a:r>
              <a:rPr lang="en-US" sz="2400" b="1" dirty="0"/>
              <a:t>After they tied their shoes, the group continued on its way.  (March in place.)</a:t>
            </a:r>
          </a:p>
          <a:p>
            <a:pPr algn="ctr"/>
            <a:endParaRPr lang="en-US" sz="2400" b="1" dirty="0"/>
          </a:p>
          <a:p>
            <a:pPr algn="ctr"/>
            <a:r>
              <a:rPr lang="en-US" sz="2400" b="1" dirty="0"/>
              <a:t>Four children got thirsty and stopped to take a drink of water.  How many children are drinking water?  How many are still walking?  How many children       in all?</a:t>
            </a:r>
          </a:p>
          <a:p>
            <a:pPr algn="ctr"/>
            <a:endParaRPr lang="en-US" sz="2400" b="1" dirty="0"/>
          </a:p>
          <a:p>
            <a:pPr algn="ctr"/>
            <a:endParaRPr lang="en-US" sz="2400" b="1" dirty="0"/>
          </a:p>
        </p:txBody>
      </p:sp>
      <p:pic>
        <p:nvPicPr>
          <p:cNvPr id="66566" name="Picture 6" descr="http://png.clipart.me/graphics/thumbs/155/cartoon-boy-drinking-out-of-a-straw_1559004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914" y="3947184"/>
            <a:ext cx="1887350" cy="248335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89617721"/>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966087" y="764977"/>
            <a:ext cx="7211825" cy="3785652"/>
          </a:xfrm>
          <a:prstGeom prst="rect">
            <a:avLst/>
          </a:prstGeom>
          <a:noFill/>
        </p:spPr>
        <p:txBody>
          <a:bodyPr wrap="square" rtlCol="0">
            <a:spAutoFit/>
          </a:bodyPr>
          <a:lstStyle/>
          <a:p>
            <a:pPr algn="ctr"/>
            <a:r>
              <a:rPr lang="en-US" sz="2400" b="1" dirty="0"/>
              <a:t>Finally, the children got to the party and had a wonderful time eating cake!</a:t>
            </a:r>
          </a:p>
          <a:p>
            <a:pPr algn="ctr"/>
            <a:endParaRPr lang="en-US" sz="2400" b="1" dirty="0"/>
          </a:p>
          <a:p>
            <a:pPr algn="ctr"/>
            <a:r>
              <a:rPr lang="en-US" sz="2400" b="1" dirty="0"/>
              <a:t>After they played some games,  the first child had to go home. (Child standing on 10 goes back to their seat.)  Look at our number path now!  How many squares are empty?  How many are still full?  How many squares are on our path?</a:t>
            </a:r>
          </a:p>
          <a:p>
            <a:pPr algn="ctr"/>
            <a:endParaRPr lang="en-US" sz="2400" b="1" dirty="0"/>
          </a:p>
          <a:p>
            <a:pPr algn="ctr"/>
            <a:endParaRPr lang="en-US" sz="2400" b="1" dirty="0"/>
          </a:p>
        </p:txBody>
      </p:sp>
      <p:pic>
        <p:nvPicPr>
          <p:cNvPr id="67586" name="Picture 2" descr="http://cliparwolf.com/cliparts/files/birthday-cake-slice-clip-art-girl-with-birthday-cak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846" y="3679444"/>
            <a:ext cx="1202950" cy="2837146"/>
          </a:xfrm>
          <a:prstGeom prst="rect">
            <a:avLst/>
          </a:prstGeom>
          <a:noFill/>
          <a:extLst>
            <a:ext uri="{909E8E84-426E-40DD-AFC4-6F175D3DCCD1}">
              <a14:hiddenFill xmlns:a14="http://schemas.microsoft.com/office/drawing/2010/main">
                <a:solidFill>
                  <a:srgbClr val="FFFFFF"/>
                </a:solidFill>
              </a14:hiddenFill>
            </a:ext>
          </a:extLst>
        </p:spPr>
      </p:pic>
      <p:pic>
        <p:nvPicPr>
          <p:cNvPr id="67588" name="Picture 4" descr="http://content.mycutegraphics.com/graphics/birthday/boy-with-birthday-balloo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0" y="3756087"/>
            <a:ext cx="1993083" cy="276050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86546698"/>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2" name="Picture 4" descr="https://s-media-cache-ak0.pinimg.com/236x/89/de/54/89de5417b7d12052af0580a558a7ac1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7254949" y="3974072"/>
            <a:ext cx="1503984" cy="2562459"/>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160338"/>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731546" y="741786"/>
            <a:ext cx="7680908" cy="4154984"/>
          </a:xfrm>
          <a:prstGeom prst="rect">
            <a:avLst/>
          </a:prstGeom>
          <a:noFill/>
        </p:spPr>
        <p:txBody>
          <a:bodyPr wrap="square" rtlCol="0">
            <a:spAutoFit/>
          </a:bodyPr>
          <a:lstStyle/>
          <a:p>
            <a:pPr algn="ctr"/>
            <a:r>
              <a:rPr lang="en-US" sz="2400" b="1" dirty="0"/>
              <a:t>Soon, the next child had to go home.  (Student on 9 goes back to their seat.)  How many children left the party?  How many are still here?</a:t>
            </a:r>
          </a:p>
          <a:p>
            <a:pPr algn="ctr"/>
            <a:endParaRPr lang="en-US" sz="2400" b="1" dirty="0"/>
          </a:p>
          <a:p>
            <a:pPr algn="ctr"/>
            <a:r>
              <a:rPr lang="en-US" sz="2400" b="1" dirty="0"/>
              <a:t>Now it’s time for the next child to go home.  (Student on 8 goes back to their seat.)  How many children are left at the party?  How many are still here?</a:t>
            </a:r>
          </a:p>
          <a:p>
            <a:pPr algn="ctr"/>
            <a:endParaRPr lang="en-US" sz="2400" b="1" dirty="0"/>
          </a:p>
          <a:p>
            <a:pPr algn="ctr"/>
            <a:r>
              <a:rPr lang="en-US" sz="2400" b="1" dirty="0"/>
              <a:t>(Continue until all children have gone home.)</a:t>
            </a:r>
          </a:p>
          <a:p>
            <a:pPr algn="ctr"/>
            <a:endParaRPr lang="en-US" sz="2400" b="1" dirty="0"/>
          </a:p>
          <a:p>
            <a:pPr algn="ctr"/>
            <a:endParaRPr lang="en-US" sz="2400" b="1" dirty="0"/>
          </a:p>
        </p:txBody>
      </p:sp>
      <p:pic>
        <p:nvPicPr>
          <p:cNvPr id="68610" name="Picture 2" descr="http://www.clipartfinders.com/clipart/133/boy-waving-clip-art-image-133676.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975" y="3983499"/>
            <a:ext cx="1368425" cy="255303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875147325"/>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a:off x="889887" y="1109194"/>
            <a:ext cx="7364225" cy="1754326"/>
          </a:xfrm>
          <a:prstGeom prst="rect">
            <a:avLst/>
          </a:prstGeom>
          <a:noFill/>
        </p:spPr>
        <p:txBody>
          <a:bodyPr wrap="square" rtlCol="0">
            <a:spAutoFit/>
          </a:bodyPr>
          <a:lstStyle/>
          <a:p>
            <a:pPr algn="ctr"/>
            <a:r>
              <a:rPr lang="en-US" sz="2000" b="1" dirty="0"/>
              <a:t>Now, let’s tell some stories with our linking cubes.  Take out your linking cubes, and put a row of 4 red cubes on your desk.  Put another row exactly like it underneath.  How many cubes?</a:t>
            </a:r>
          </a:p>
          <a:p>
            <a:pPr algn="ctr"/>
            <a:endParaRPr lang="en-US" sz="2400" b="1" dirty="0"/>
          </a:p>
          <a:p>
            <a:pPr algn="ctr"/>
            <a:endParaRPr lang="en-US" sz="2400" b="1" dirty="0"/>
          </a:p>
        </p:txBody>
      </p:sp>
      <p:pic>
        <p:nvPicPr>
          <p:cNvPr id="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1729" y="2980512"/>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36286" y="2996610"/>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0843" y="297592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298626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1729" y="3851591"/>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36286" y="3867689"/>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0843" y="3847007"/>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3857348"/>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content.mycutegraphics.com/graphics/book/frog-and-book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7123" y="4502109"/>
            <a:ext cx="2145483" cy="197384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content.mycutegraphics.com/graphics/book/frog-and-book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6349643" y="4491768"/>
            <a:ext cx="2259886" cy="1973844"/>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63162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630295" y="1412835"/>
            <a:ext cx="7883411" cy="1938992"/>
          </a:xfrm>
          <a:prstGeom prst="rect">
            <a:avLst/>
          </a:prstGeom>
          <a:noFill/>
        </p:spPr>
        <p:txBody>
          <a:bodyPr wrap="square" rtlCol="0">
            <a:spAutoFit/>
          </a:bodyPr>
          <a:lstStyle/>
          <a:p>
            <a:pPr algn="ctr"/>
            <a:r>
              <a:rPr lang="en-US" sz="2000" b="1" dirty="0">
                <a:solidFill>
                  <a:srgbClr val="00359E"/>
                </a:solidFill>
              </a:rPr>
              <a:t>When the music starts, calmly walk around the room, visiting corners of the room until you and your classmates can make a 5-group – don’t forget to count yourself!  How many can be in a group?  So, if you go to a corner that already has 4 people there, can you stay?  What if there are already 5?  Remember to check all corners of the room.  See if we can all get into 5-groups before the music stops!</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15" name="TextBox 14"/>
          <p:cNvSpPr txBox="1"/>
          <p:nvPr/>
        </p:nvSpPr>
        <p:spPr>
          <a:xfrm>
            <a:off x="801618" y="775864"/>
            <a:ext cx="7467598" cy="523220"/>
          </a:xfrm>
          <a:prstGeom prst="rect">
            <a:avLst/>
          </a:prstGeom>
          <a:noFill/>
        </p:spPr>
        <p:txBody>
          <a:bodyPr wrap="square" rtlCol="0">
            <a:spAutoFit/>
          </a:bodyPr>
          <a:lstStyle/>
          <a:p>
            <a:pPr algn="ctr"/>
            <a:r>
              <a:rPr lang="en-US" sz="2800" b="1" dirty="0"/>
              <a:t>5-Groups in Corners</a:t>
            </a:r>
            <a:endParaRPr lang="en-US" sz="8000" b="1" dirty="0"/>
          </a:p>
        </p:txBody>
      </p:sp>
      <p:pic>
        <p:nvPicPr>
          <p:cNvPr id="1026" name="Picture 2" descr="http://www.armoniamusicale.com/wp-content/uploads/tono-semitono-musicale.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539816">
            <a:off x="2514600" y="3292588"/>
            <a:ext cx="4114800" cy="2944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2718305"/>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28</a:t>
            </a:r>
          </a:p>
        </p:txBody>
      </p:sp>
      <p:sp>
        <p:nvSpPr>
          <p:cNvPr id="39" name="TextBox 38"/>
          <p:cNvSpPr txBox="1"/>
          <p:nvPr/>
        </p:nvSpPr>
        <p:spPr>
          <a:xfrm rot="20757787">
            <a:off x="170844" y="461712"/>
            <a:ext cx="2514600" cy="461665"/>
          </a:xfrm>
          <a:prstGeom prst="rect">
            <a:avLst/>
          </a:prstGeom>
          <a:noFill/>
        </p:spPr>
        <p:txBody>
          <a:bodyPr wrap="square" rtlCol="0">
            <a:spAutoFit/>
          </a:bodyPr>
          <a:lstStyle/>
          <a:p>
            <a:pPr algn="ctr"/>
            <a:r>
              <a:rPr lang="en-US" sz="2400" b="1" dirty="0">
                <a:solidFill>
                  <a:srgbClr val="0000FF"/>
                </a:solidFill>
              </a:rPr>
              <a:t>Listen to my story.</a:t>
            </a:r>
          </a:p>
        </p:txBody>
      </p:sp>
      <p:pic>
        <p:nvPicPr>
          <p:cNvPr id="6"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4129" y="3030375"/>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5951" y="3034443"/>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3243" y="3039761"/>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0579" y="3065863"/>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4129" y="3901454"/>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8686" y="3917552"/>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3243" y="3896870"/>
            <a:ext cx="584557" cy="58455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http://lessonpix.com/drawings/27617/100x100/Connecting+Cube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800" y="3907211"/>
            <a:ext cx="584557" cy="58455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991130" y="1060652"/>
            <a:ext cx="7364225" cy="1323439"/>
          </a:xfrm>
          <a:prstGeom prst="rect">
            <a:avLst/>
          </a:prstGeom>
          <a:noFill/>
        </p:spPr>
        <p:txBody>
          <a:bodyPr wrap="square" rtlCol="0">
            <a:spAutoFit/>
          </a:bodyPr>
          <a:lstStyle/>
          <a:p>
            <a:pPr algn="ctr"/>
            <a:r>
              <a:rPr lang="en-US" sz="2000" b="1" dirty="0"/>
              <a:t>There were 8 beautiful roses planted in the garden.  One day, there was a terrible snowstorm that covered 4 of the roses with snow.</a:t>
            </a:r>
          </a:p>
          <a:p>
            <a:pPr algn="ctr"/>
            <a:br>
              <a:rPr lang="en-US" sz="2000" b="1" dirty="0"/>
            </a:br>
            <a:r>
              <a:rPr lang="en-US" sz="2000" b="1" dirty="0"/>
              <a:t>What can we do to show this with our cubes?</a:t>
            </a:r>
          </a:p>
        </p:txBody>
      </p:sp>
      <p:pic>
        <p:nvPicPr>
          <p:cNvPr id="69634" name="Picture 2" descr="http://images.clipartpanda.com/red-rose-outline-clipart-138121-red-rose-clip-art-tweet-related-posts-flower-clip-art-here-s-the-last.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84298" y="4343400"/>
            <a:ext cx="1435383" cy="223169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images.clipartpanda.com/red-rose-outline-clipart-138121-red-rose-clip-art-tweet-related-posts-flower-clip-art-here-s-the-last.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11671" y="4337718"/>
            <a:ext cx="1391247" cy="2231691"/>
          </a:xfrm>
          <a:prstGeom prst="rect">
            <a:avLst/>
          </a:prstGeom>
          <a:noFill/>
          <a:extLst>
            <a:ext uri="{909E8E84-426E-40DD-AFC4-6F175D3DCCD1}">
              <a14:hiddenFill xmlns:a14="http://schemas.microsoft.com/office/drawing/2010/main">
                <a:solidFill>
                  <a:srgbClr val="FFFFFF"/>
                </a:solidFill>
              </a14:hiddenFill>
            </a:ext>
          </a:extLst>
        </p:spPr>
      </p:pic>
      <p:pic>
        <p:nvPicPr>
          <p:cNvPr id="69636" name="Picture 4" descr="http://lessonpix.com/drawings/27636/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4129" y="3879372"/>
            <a:ext cx="609995" cy="60999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36/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5966" y="3901454"/>
            <a:ext cx="609995" cy="60999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36/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60508" y="3883977"/>
            <a:ext cx="609995" cy="60999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36/100x100/Counting+Cube.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0579" y="3892114"/>
            <a:ext cx="609995" cy="609995"/>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42629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9636"/>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13"/>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14"/>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91409" y="246409"/>
            <a:ext cx="8547791" cy="439391"/>
          </a:xfrm>
          <a:prstGeom prst="rect">
            <a:avLst/>
          </a:prstGeom>
        </p:spPr>
      </p:pic>
      <p:pic>
        <p:nvPicPr>
          <p:cNvPr id="2" name="Picture 1"/>
          <p:cNvPicPr>
            <a:picLocks noChangeAspect="1"/>
          </p:cNvPicPr>
          <p:nvPr/>
        </p:nvPicPr>
        <p:blipFill>
          <a:blip r:embed="rId4"/>
          <a:stretch>
            <a:fillRect/>
          </a:stretch>
        </p:blipFill>
        <p:spPr>
          <a:xfrm>
            <a:off x="550141" y="827215"/>
            <a:ext cx="8126797" cy="2720972"/>
          </a:xfrm>
          <a:prstGeom prst="rect">
            <a:avLst/>
          </a:prstGeom>
        </p:spPr>
      </p:pic>
      <p:pic>
        <p:nvPicPr>
          <p:cNvPr id="3" name="Picture 2"/>
          <p:cNvPicPr>
            <a:picLocks noChangeAspect="1"/>
          </p:cNvPicPr>
          <p:nvPr/>
        </p:nvPicPr>
        <p:blipFill>
          <a:blip r:embed="rId5"/>
          <a:stretch>
            <a:fillRect/>
          </a:stretch>
        </p:blipFill>
        <p:spPr>
          <a:xfrm>
            <a:off x="460375" y="3663917"/>
            <a:ext cx="8259235" cy="2901568"/>
          </a:xfrm>
          <a:prstGeom prst="rect">
            <a:avLst/>
          </a:prstGeom>
        </p:spPr>
      </p:pic>
    </p:spTree>
    <p:extLst>
      <p:ext uri="{BB962C8B-B14F-4D97-AF65-F5344CB8AC3E}">
        <p14:creationId xmlns:p14="http://schemas.microsoft.com/office/powerpoint/2010/main" val="1684607849"/>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91409" y="246409"/>
            <a:ext cx="8547791" cy="439391"/>
          </a:xfrm>
          <a:prstGeom prst="rect">
            <a:avLst/>
          </a:prstGeom>
        </p:spPr>
      </p:pic>
      <p:pic>
        <p:nvPicPr>
          <p:cNvPr id="3" name="Picture 2"/>
          <p:cNvPicPr>
            <a:picLocks noChangeAspect="1"/>
          </p:cNvPicPr>
          <p:nvPr/>
        </p:nvPicPr>
        <p:blipFill>
          <a:blip r:embed="rId4"/>
          <a:stretch>
            <a:fillRect/>
          </a:stretch>
        </p:blipFill>
        <p:spPr>
          <a:xfrm>
            <a:off x="490583" y="1371600"/>
            <a:ext cx="8162834" cy="3657600"/>
          </a:xfrm>
          <a:prstGeom prst="rect">
            <a:avLst/>
          </a:prstGeom>
        </p:spPr>
      </p:pic>
    </p:spTree>
    <p:extLst>
      <p:ext uri="{BB962C8B-B14F-4D97-AF65-F5344CB8AC3E}">
        <p14:creationId xmlns:p14="http://schemas.microsoft.com/office/powerpoint/2010/main" val="122848745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91409" y="246409"/>
            <a:ext cx="8547791" cy="439391"/>
          </a:xfrm>
          <a:prstGeom prst="rect">
            <a:avLst/>
          </a:prstGeom>
        </p:spPr>
      </p:pic>
      <p:pic>
        <p:nvPicPr>
          <p:cNvPr id="3" name="Picture 2"/>
          <p:cNvPicPr>
            <a:picLocks noChangeAspect="1"/>
          </p:cNvPicPr>
          <p:nvPr/>
        </p:nvPicPr>
        <p:blipFill>
          <a:blip r:embed="rId4"/>
          <a:stretch>
            <a:fillRect/>
          </a:stretch>
        </p:blipFill>
        <p:spPr>
          <a:xfrm>
            <a:off x="450436" y="1447800"/>
            <a:ext cx="8181157" cy="2527300"/>
          </a:xfrm>
          <a:prstGeom prst="rect">
            <a:avLst/>
          </a:prstGeom>
        </p:spPr>
      </p:pic>
    </p:spTree>
    <p:extLst>
      <p:ext uri="{BB962C8B-B14F-4D97-AF65-F5344CB8AC3E}">
        <p14:creationId xmlns:p14="http://schemas.microsoft.com/office/powerpoint/2010/main" val="3726880207"/>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91409" y="246409"/>
            <a:ext cx="8547791" cy="439391"/>
          </a:xfrm>
          <a:prstGeom prst="rect">
            <a:avLst/>
          </a:prstGeom>
        </p:spPr>
      </p:pic>
      <p:pic>
        <p:nvPicPr>
          <p:cNvPr id="2" name="Picture 1"/>
          <p:cNvPicPr>
            <a:picLocks noChangeAspect="1"/>
          </p:cNvPicPr>
          <p:nvPr/>
        </p:nvPicPr>
        <p:blipFill>
          <a:blip r:embed="rId4"/>
          <a:stretch>
            <a:fillRect/>
          </a:stretch>
        </p:blipFill>
        <p:spPr>
          <a:xfrm>
            <a:off x="990600" y="1143000"/>
            <a:ext cx="7232865" cy="4991100"/>
          </a:xfrm>
          <a:prstGeom prst="rect">
            <a:avLst/>
          </a:prstGeom>
        </p:spPr>
      </p:pic>
    </p:spTree>
    <p:extLst>
      <p:ext uri="{BB962C8B-B14F-4D97-AF65-F5344CB8AC3E}">
        <p14:creationId xmlns:p14="http://schemas.microsoft.com/office/powerpoint/2010/main" val="3062821001"/>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996756" y="1645048"/>
            <a:ext cx="3543794" cy="1427966"/>
          </a:xfrm>
          <a:prstGeom prst="rect">
            <a:avLst/>
          </a:prstGeom>
        </p:spPr>
      </p:pic>
      <p:pic>
        <p:nvPicPr>
          <p:cNvPr id="7" name="Picture 6"/>
          <p:cNvPicPr>
            <a:picLocks noChangeAspect="1"/>
          </p:cNvPicPr>
          <p:nvPr/>
        </p:nvPicPr>
        <p:blipFill>
          <a:blip r:embed="rId5"/>
          <a:stretch>
            <a:fillRect/>
          </a:stretch>
        </p:blipFill>
        <p:spPr>
          <a:xfrm>
            <a:off x="996756" y="3114488"/>
            <a:ext cx="6930858" cy="1288652"/>
          </a:xfrm>
          <a:prstGeom prst="rect">
            <a:avLst/>
          </a:prstGeom>
        </p:spPr>
      </p:pic>
    </p:spTree>
    <p:extLst>
      <p:ext uri="{BB962C8B-B14F-4D97-AF65-F5344CB8AC3E}">
        <p14:creationId xmlns:p14="http://schemas.microsoft.com/office/powerpoint/2010/main" val="3691324088"/>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189383" y="959680"/>
            <a:ext cx="6781800" cy="4955203"/>
          </a:xfrm>
          <a:prstGeom prst="rect">
            <a:avLst/>
          </a:prstGeom>
          <a:noFill/>
        </p:spPr>
        <p:txBody>
          <a:bodyPr wrap="square" rtlCol="0">
            <a:spAutoFit/>
          </a:bodyPr>
          <a:lstStyle/>
          <a:p>
            <a:pPr algn="ctr"/>
            <a:r>
              <a:rPr lang="en-US" sz="4800" b="1" dirty="0">
                <a:latin typeface="Kristen ITC" panose="03050502040202030202" pitchFamily="66" charset="0"/>
              </a:rPr>
              <a:t>Lesson 29</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order and match numeral and dot cards from 1 to 10.  I can state 1 more than a given number.</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62059858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Guess the Hidden Number</a:t>
            </a:r>
            <a:endParaRPr lang="en-US" sz="8000" b="1" dirty="0"/>
          </a:p>
        </p:txBody>
      </p:sp>
      <p:sp>
        <p:nvSpPr>
          <p:cNvPr id="15" name="TextBox 14"/>
          <p:cNvSpPr txBox="1"/>
          <p:nvPr/>
        </p:nvSpPr>
        <p:spPr>
          <a:xfrm>
            <a:off x="731569" y="1098082"/>
            <a:ext cx="7680864" cy="923330"/>
          </a:xfrm>
          <a:prstGeom prst="rect">
            <a:avLst/>
          </a:prstGeom>
          <a:noFill/>
        </p:spPr>
        <p:txBody>
          <a:bodyPr wrap="square" rtlCol="0">
            <a:spAutoFit/>
          </a:bodyPr>
          <a:lstStyle/>
          <a:p>
            <a:pPr algn="ctr"/>
            <a:r>
              <a:rPr lang="en-US" b="1" dirty="0">
                <a:solidFill>
                  <a:srgbClr val="0070C0"/>
                </a:solidFill>
              </a:rPr>
              <a:t>Work with your partner.  Partner A closes her eyes.  Partner B hides one of the numbers on the number path with a penny, and then tells Partner A to open her eyes.  Partner A tells the hidden number.  Switch roles and play again!</a:t>
            </a:r>
          </a:p>
        </p:txBody>
      </p:sp>
      <p:pic>
        <p:nvPicPr>
          <p:cNvPr id="4" name="Picture 3"/>
          <p:cNvPicPr>
            <a:picLocks noChangeAspect="1"/>
          </p:cNvPicPr>
          <p:nvPr/>
        </p:nvPicPr>
        <p:blipFill>
          <a:blip r:embed="rId4"/>
          <a:stretch>
            <a:fillRect/>
          </a:stretch>
        </p:blipFill>
        <p:spPr>
          <a:xfrm>
            <a:off x="1304926" y="2636881"/>
            <a:ext cx="6534150" cy="933450"/>
          </a:xfrm>
          <a:prstGeom prst="rect">
            <a:avLst/>
          </a:prstGeom>
        </p:spPr>
      </p:pic>
      <p:pic>
        <p:nvPicPr>
          <p:cNvPr id="7" name="Picture 6"/>
          <p:cNvPicPr>
            <a:picLocks noChangeAspect="1"/>
          </p:cNvPicPr>
          <p:nvPr/>
        </p:nvPicPr>
        <p:blipFill>
          <a:blip r:embed="rId5"/>
          <a:stretch>
            <a:fillRect/>
          </a:stretch>
        </p:blipFill>
        <p:spPr>
          <a:xfrm>
            <a:off x="307974" y="3506052"/>
            <a:ext cx="1520825" cy="3106366"/>
          </a:xfrm>
          <a:prstGeom prst="rect">
            <a:avLst/>
          </a:prstGeom>
        </p:spPr>
      </p:pic>
      <p:pic>
        <p:nvPicPr>
          <p:cNvPr id="86020" name="Picture 4" descr="http://worldartsme.com/images/penny-2015-clipart-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61700" y="2687332"/>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6022" name="Picture 6" descr="http://images.clipartpanda.com/question-mark-icon-question-mark-hi.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40224" y="4038600"/>
            <a:ext cx="1597704" cy="24086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1379279"/>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86020"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9459" y="2948268"/>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99283" y="2585623"/>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524052" y="2023237"/>
            <a:ext cx="2066924" cy="646331"/>
          </a:xfrm>
          <a:prstGeom prst="rect">
            <a:avLst/>
          </a:prstGeom>
          <a:noFill/>
        </p:spPr>
        <p:txBody>
          <a:bodyPr wrap="square" rtlCol="0">
            <a:spAutoFit/>
          </a:bodyPr>
          <a:lstStyle/>
          <a:p>
            <a:pPr algn="ctr"/>
            <a:r>
              <a:rPr lang="en-US" b="1" dirty="0"/>
              <a:t>How many pennies are in your bank?</a:t>
            </a:r>
          </a:p>
        </p:txBody>
      </p:sp>
    </p:spTree>
    <p:extLst>
      <p:ext uri="{BB962C8B-B14F-4D97-AF65-F5344CB8AC3E}">
        <p14:creationId xmlns:p14="http://schemas.microsoft.com/office/powerpoint/2010/main" val="1720146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0-#ppt_w/2"/>
                                          </p:val>
                                        </p:tav>
                                        <p:tav tm="100000">
                                          <p:val>
                                            <p:strVal val="#ppt_x"/>
                                          </p:val>
                                        </p:tav>
                                      </p:tavLst>
                                    </p:anim>
                                    <p:anim calcmode="lin" valueType="num">
                                      <p:cBhvr additive="base">
                                        <p:cTn id="14"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9"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9" fill="hold" nodeType="clickEffect">
                                  <p:stCondLst>
                                    <p:cond delay="0"/>
                                  </p:stCondLst>
                                  <p:childTnLst>
                                    <p:set>
                                      <p:cBhvr>
                                        <p:cTn id="24" dur="1" fill="hold">
                                          <p:stCondLst>
                                            <p:cond delay="0"/>
                                          </p:stCondLst>
                                        </p:cTn>
                                        <p:tgtEl>
                                          <p:spTgt spid="86020"/>
                                        </p:tgtEl>
                                        <p:attrNameLst>
                                          <p:attrName>style.visibility</p:attrName>
                                        </p:attrNameLst>
                                      </p:cBhvr>
                                      <p:to>
                                        <p:strVal val="visible"/>
                                      </p:to>
                                    </p:set>
                                    <p:anim calcmode="lin" valueType="num">
                                      <p:cBhvr additive="base">
                                        <p:cTn id="25" dur="500" fill="hold"/>
                                        <p:tgtEl>
                                          <p:spTgt spid="86020"/>
                                        </p:tgtEl>
                                        <p:attrNameLst>
                                          <p:attrName>ppt_x</p:attrName>
                                        </p:attrNameLst>
                                      </p:cBhvr>
                                      <p:tavLst>
                                        <p:tav tm="0">
                                          <p:val>
                                            <p:strVal val="0-#ppt_w/2"/>
                                          </p:val>
                                        </p:tav>
                                        <p:tav tm="100000">
                                          <p:val>
                                            <p:strVal val="#ppt_x"/>
                                          </p:val>
                                        </p:tav>
                                      </p:tavLst>
                                    </p:anim>
                                    <p:anim calcmode="lin" valueType="num">
                                      <p:cBhvr additive="base">
                                        <p:cTn id="26" dur="500" fill="hold"/>
                                        <p:tgtEl>
                                          <p:spTgt spid="86020"/>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9" fill="hold" nodeType="click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0-#ppt_w/2"/>
                                          </p:val>
                                        </p:tav>
                                        <p:tav tm="100000">
                                          <p:val>
                                            <p:strVal val="#ppt_x"/>
                                          </p:val>
                                        </p:tav>
                                      </p:tavLst>
                                    </p:anim>
                                    <p:anim calcmode="lin" valueType="num">
                                      <p:cBhvr additive="base">
                                        <p:cTn id="32" dur="500" fill="hold"/>
                                        <p:tgtEl>
                                          <p:spTgt spid="18"/>
                                        </p:tgtEl>
                                        <p:attrNameLst>
                                          <p:attrName>ppt_y</p:attrName>
                                        </p:attrNameLst>
                                      </p:cBhvr>
                                      <p:tavLst>
                                        <p:tav tm="0">
                                          <p:val>
                                            <p:strVal val="0-#ppt_h/2"/>
                                          </p:val>
                                        </p:tav>
                                        <p:tav tm="100000">
                                          <p:val>
                                            <p:strVal val="#ppt_y"/>
                                          </p:val>
                                        </p:tav>
                                      </p:tavLst>
                                    </p:anim>
                                  </p:childTnLst>
                                </p:cTn>
                              </p:par>
                            </p:childTnLst>
                          </p:cTn>
                        </p:par>
                        <p:par>
                          <p:cTn id="33" fill="hold">
                            <p:stCondLst>
                              <p:cond delay="500"/>
                            </p:stCondLst>
                            <p:childTnLst>
                              <p:par>
                                <p:cTn id="34" presetID="53" presetClass="entr" presetSubtype="16"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par>
                                <p:cTn id="39" presetID="53" presetClass="entr" presetSubtype="16" fill="hold" nodeType="withEffect">
                                  <p:stCondLst>
                                    <p:cond delay="0"/>
                                  </p:stCondLst>
                                  <p:childTnLst>
                                    <p:set>
                                      <p:cBhvr>
                                        <p:cTn id="40" dur="1" fill="hold">
                                          <p:stCondLst>
                                            <p:cond delay="0"/>
                                          </p:stCondLst>
                                        </p:cTn>
                                        <p:tgtEl>
                                          <p:spTgt spid="87042"/>
                                        </p:tgtEl>
                                        <p:attrNameLst>
                                          <p:attrName>style.visibility</p:attrName>
                                        </p:attrNameLst>
                                      </p:cBhvr>
                                      <p:to>
                                        <p:strVal val="visible"/>
                                      </p:to>
                                    </p:set>
                                    <p:anim calcmode="lin" valueType="num">
                                      <p:cBhvr>
                                        <p:cTn id="41" dur="500" fill="hold"/>
                                        <p:tgtEl>
                                          <p:spTgt spid="87042"/>
                                        </p:tgtEl>
                                        <p:attrNameLst>
                                          <p:attrName>ppt_w</p:attrName>
                                        </p:attrNameLst>
                                      </p:cBhvr>
                                      <p:tavLst>
                                        <p:tav tm="0">
                                          <p:val>
                                            <p:fltVal val="0"/>
                                          </p:val>
                                        </p:tav>
                                        <p:tav tm="100000">
                                          <p:val>
                                            <p:strVal val="#ppt_w"/>
                                          </p:val>
                                        </p:tav>
                                      </p:tavLst>
                                    </p:anim>
                                    <p:anim calcmode="lin" valueType="num">
                                      <p:cBhvr>
                                        <p:cTn id="42" dur="500" fill="hold"/>
                                        <p:tgtEl>
                                          <p:spTgt spid="87042"/>
                                        </p:tgtEl>
                                        <p:attrNameLst>
                                          <p:attrName>ppt_h</p:attrName>
                                        </p:attrNameLst>
                                      </p:cBhvr>
                                      <p:tavLst>
                                        <p:tav tm="0">
                                          <p:val>
                                            <p:fltVal val="0"/>
                                          </p:val>
                                        </p:tav>
                                        <p:tav tm="100000">
                                          <p:val>
                                            <p:strVal val="#ppt_h"/>
                                          </p:val>
                                        </p:tav>
                                      </p:tavLst>
                                    </p:anim>
                                    <p:animEffect transition="in" filter="fade">
                                      <p:cBhvr>
                                        <p:cTn id="43"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86020"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9459" y="2948268"/>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99283" y="2585623"/>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1212834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9" fill="hold" nodeType="afterEffect">
                                  <p:stCondLst>
                                    <p:cond delay="0"/>
                                  </p:stCondLst>
                                  <p:childTnLst>
                                    <p:anim calcmode="lin" valueType="num">
                                      <p:cBhvr additive="base">
                                        <p:cTn id="6" dur="500"/>
                                        <p:tgtEl>
                                          <p:spTgt spid="18"/>
                                        </p:tgtEl>
                                        <p:attrNameLst>
                                          <p:attrName>ppt_x</p:attrName>
                                        </p:attrNameLst>
                                      </p:cBhvr>
                                      <p:tavLst>
                                        <p:tav tm="0">
                                          <p:val>
                                            <p:strVal val="ppt_x"/>
                                          </p:val>
                                        </p:tav>
                                        <p:tav tm="100000">
                                          <p:val>
                                            <p:strVal val="0-ppt_w/2"/>
                                          </p:val>
                                        </p:tav>
                                      </p:tavLst>
                                    </p:anim>
                                    <p:anim calcmode="lin" valueType="num">
                                      <p:cBhvr additive="base">
                                        <p:cTn id="7" dur="500"/>
                                        <p:tgtEl>
                                          <p:spTgt spid="18"/>
                                        </p:tgtEl>
                                        <p:attrNameLst>
                                          <p:attrName>ppt_y</p:attrName>
                                        </p:attrNameLst>
                                      </p:cBhvr>
                                      <p:tavLst>
                                        <p:tav tm="0">
                                          <p:val>
                                            <p:strVal val="ppt_y"/>
                                          </p:val>
                                        </p:tav>
                                        <p:tav tm="100000">
                                          <p:val>
                                            <p:strVal val="0-ppt_h/2"/>
                                          </p:val>
                                        </p:tav>
                                      </p:tavLst>
                                    </p:anim>
                                    <p:set>
                                      <p:cBhvr>
                                        <p:cTn id="8" dur="1" fill="hold">
                                          <p:stCondLst>
                                            <p:cond delay="499"/>
                                          </p:stCondLst>
                                        </p:cTn>
                                        <p:tgtEl>
                                          <p:spTgt spid="18"/>
                                        </p:tgtEl>
                                        <p:attrNameLst>
                                          <p:attrName>style.visibility</p:attrName>
                                        </p:attrNameLst>
                                      </p:cBhvr>
                                      <p:to>
                                        <p:strVal val="hidden"/>
                                      </p:to>
                                    </p:set>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Birthday Cake Number Order</a:t>
            </a:r>
            <a:endParaRPr lang="en-US" sz="8000" b="1" dirty="0"/>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dirty="0">
                <a:solidFill>
                  <a:srgbClr val="C00000"/>
                </a:solidFill>
              </a:rPr>
              <a:t>Take your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95599" y="2904970"/>
            <a:ext cx="3551173" cy="1569660"/>
          </a:xfrm>
          <a:prstGeom prst="rect">
            <a:avLst/>
          </a:prstGeom>
          <a:noFill/>
        </p:spPr>
        <p:txBody>
          <a:bodyPr wrap="square" rtlCol="0">
            <a:spAutoFit/>
          </a:bodyPr>
          <a:lstStyle/>
          <a:p>
            <a:pPr algn="ctr"/>
            <a:r>
              <a:rPr lang="en-US" sz="2400" b="1" dirty="0"/>
              <a:t>Show me the cake for a one-year-old baby.  Show me the numeral card to match.</a:t>
            </a:r>
            <a:endParaRPr lang="en-US" sz="6600" b="1" dirty="0"/>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9740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86020"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9459" y="2948268"/>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99283" y="2585623"/>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2988885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87042"/>
                                        </p:tgtEl>
                                        <p:attrNameLst>
                                          <p:attrName>style.visibility</p:attrName>
                                        </p:attrNameLst>
                                      </p:cBhvr>
                                      <p:to>
                                        <p:strVal val="visible"/>
                                      </p:to>
                                    </p:set>
                                    <p:anim calcmode="lin" valueType="num">
                                      <p:cBhvr>
                                        <p:cTn id="11" dur="500" fill="hold"/>
                                        <p:tgtEl>
                                          <p:spTgt spid="87042"/>
                                        </p:tgtEl>
                                        <p:attrNameLst>
                                          <p:attrName>ppt_w</p:attrName>
                                        </p:attrNameLst>
                                      </p:cBhvr>
                                      <p:tavLst>
                                        <p:tav tm="0">
                                          <p:val>
                                            <p:fltVal val="0"/>
                                          </p:val>
                                        </p:tav>
                                        <p:tav tm="100000">
                                          <p:val>
                                            <p:strVal val="#ppt_w"/>
                                          </p:val>
                                        </p:tav>
                                      </p:tavLst>
                                    </p:anim>
                                    <p:anim calcmode="lin" valueType="num">
                                      <p:cBhvr>
                                        <p:cTn id="12" dur="500" fill="hold"/>
                                        <p:tgtEl>
                                          <p:spTgt spid="87042"/>
                                        </p:tgtEl>
                                        <p:attrNameLst>
                                          <p:attrName>ppt_h</p:attrName>
                                        </p:attrNameLst>
                                      </p:cBhvr>
                                      <p:tavLst>
                                        <p:tav tm="0">
                                          <p:val>
                                            <p:fltVal val="0"/>
                                          </p:val>
                                        </p:tav>
                                        <p:tav tm="100000">
                                          <p:val>
                                            <p:strVal val="#ppt_h"/>
                                          </p:val>
                                        </p:tav>
                                      </p:tavLst>
                                    </p:anim>
                                    <p:animEffect transition="in" filter="fade">
                                      <p:cBhvr>
                                        <p:cTn id="13" dur="500"/>
                                        <p:tgtEl>
                                          <p:spTgt spid="8704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86020"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9459" y="2948268"/>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99283" y="2585623"/>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21238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9" fill="hold" nodeType="afterEffect">
                                  <p:stCondLst>
                                    <p:cond delay="0"/>
                                  </p:stCondLst>
                                  <p:childTnLst>
                                    <p:anim calcmode="lin" valueType="num">
                                      <p:cBhvr additive="base">
                                        <p:cTn id="6" dur="500"/>
                                        <p:tgtEl>
                                          <p:spTgt spid="18"/>
                                        </p:tgtEl>
                                        <p:attrNameLst>
                                          <p:attrName>ppt_x</p:attrName>
                                        </p:attrNameLst>
                                      </p:cBhvr>
                                      <p:tavLst>
                                        <p:tav tm="0">
                                          <p:val>
                                            <p:strVal val="ppt_x"/>
                                          </p:val>
                                        </p:tav>
                                        <p:tav tm="100000">
                                          <p:val>
                                            <p:strVal val="0-ppt_w/2"/>
                                          </p:val>
                                        </p:tav>
                                      </p:tavLst>
                                    </p:anim>
                                    <p:anim calcmode="lin" valueType="num">
                                      <p:cBhvr additive="base">
                                        <p:cTn id="7" dur="500"/>
                                        <p:tgtEl>
                                          <p:spTgt spid="18"/>
                                        </p:tgtEl>
                                        <p:attrNameLst>
                                          <p:attrName>ppt_y</p:attrName>
                                        </p:attrNameLst>
                                      </p:cBhvr>
                                      <p:tavLst>
                                        <p:tav tm="0">
                                          <p:val>
                                            <p:strVal val="ppt_y"/>
                                          </p:val>
                                        </p:tav>
                                        <p:tav tm="100000">
                                          <p:val>
                                            <p:strVal val="0-ppt_h/2"/>
                                          </p:val>
                                        </p:tav>
                                      </p:tavLst>
                                    </p:anim>
                                    <p:set>
                                      <p:cBhvr>
                                        <p:cTn id="8" dur="1" fill="hold">
                                          <p:stCondLst>
                                            <p:cond delay="499"/>
                                          </p:stCondLst>
                                        </p:cTn>
                                        <p:tgtEl>
                                          <p:spTgt spid="18"/>
                                        </p:tgtEl>
                                        <p:attrNameLst>
                                          <p:attrName>style.visibility</p:attrName>
                                        </p:attrNameLst>
                                      </p:cBhvr>
                                      <p:to>
                                        <p:strVal val="hidden"/>
                                      </p:to>
                                    </p:set>
                                  </p:childTnLst>
                                </p:cTn>
                              </p:par>
                            </p:childTnLst>
                          </p:cTn>
                        </p:par>
                        <p:par>
                          <p:cTn id="9" fill="hold">
                            <p:stCondLst>
                              <p:cond delay="500"/>
                            </p:stCondLst>
                            <p:childTnLst>
                              <p:par>
                                <p:cTn id="10" presetID="2" presetClass="exit" presetSubtype="9" fill="hold" nodeType="afterEffect">
                                  <p:stCondLst>
                                    <p:cond delay="0"/>
                                  </p:stCondLst>
                                  <p:childTnLst>
                                    <p:anim calcmode="lin" valueType="num">
                                      <p:cBhvr additive="base">
                                        <p:cTn id="11" dur="500"/>
                                        <p:tgtEl>
                                          <p:spTgt spid="86020"/>
                                        </p:tgtEl>
                                        <p:attrNameLst>
                                          <p:attrName>ppt_x</p:attrName>
                                        </p:attrNameLst>
                                      </p:cBhvr>
                                      <p:tavLst>
                                        <p:tav tm="0">
                                          <p:val>
                                            <p:strVal val="ppt_x"/>
                                          </p:val>
                                        </p:tav>
                                        <p:tav tm="100000">
                                          <p:val>
                                            <p:strVal val="0-ppt_w/2"/>
                                          </p:val>
                                        </p:tav>
                                      </p:tavLst>
                                    </p:anim>
                                    <p:anim calcmode="lin" valueType="num">
                                      <p:cBhvr additive="base">
                                        <p:cTn id="12" dur="500"/>
                                        <p:tgtEl>
                                          <p:spTgt spid="86020"/>
                                        </p:tgtEl>
                                        <p:attrNameLst>
                                          <p:attrName>ppt_y</p:attrName>
                                        </p:attrNameLst>
                                      </p:cBhvr>
                                      <p:tavLst>
                                        <p:tav tm="0">
                                          <p:val>
                                            <p:strVal val="ppt_y"/>
                                          </p:val>
                                        </p:tav>
                                        <p:tav tm="100000">
                                          <p:val>
                                            <p:strVal val="0-ppt_h/2"/>
                                          </p:val>
                                        </p:tav>
                                      </p:tavLst>
                                    </p:anim>
                                    <p:set>
                                      <p:cBhvr>
                                        <p:cTn id="13" dur="1" fill="hold">
                                          <p:stCondLst>
                                            <p:cond delay="499"/>
                                          </p:stCondLst>
                                        </p:cTn>
                                        <p:tgtEl>
                                          <p:spTgt spid="86020"/>
                                        </p:tgtEl>
                                        <p:attrNameLst>
                                          <p:attrName>style.visibility</p:attrName>
                                        </p:attrNameLst>
                                      </p:cBhvr>
                                      <p:to>
                                        <p:strVal val="hidden"/>
                                      </p:to>
                                    </p:set>
                                  </p:childTnLst>
                                </p:cTn>
                              </p:par>
                            </p:childTnLst>
                          </p:cTn>
                        </p:par>
                        <p:par>
                          <p:cTn id="14" fill="hold">
                            <p:stCondLst>
                              <p:cond delay="1000"/>
                            </p:stCondLst>
                            <p:childTnLst>
                              <p:par>
                                <p:cTn id="15" presetID="2" presetClass="exit" presetSubtype="9" fill="hold" nodeType="afterEffect">
                                  <p:stCondLst>
                                    <p:cond delay="0"/>
                                  </p:stCondLst>
                                  <p:childTnLst>
                                    <p:anim calcmode="lin" valueType="num">
                                      <p:cBhvr additive="base">
                                        <p:cTn id="16" dur="500"/>
                                        <p:tgtEl>
                                          <p:spTgt spid="23"/>
                                        </p:tgtEl>
                                        <p:attrNameLst>
                                          <p:attrName>ppt_x</p:attrName>
                                        </p:attrNameLst>
                                      </p:cBhvr>
                                      <p:tavLst>
                                        <p:tav tm="0">
                                          <p:val>
                                            <p:strVal val="ppt_x"/>
                                          </p:val>
                                        </p:tav>
                                        <p:tav tm="100000">
                                          <p:val>
                                            <p:strVal val="0-ppt_w/2"/>
                                          </p:val>
                                        </p:tav>
                                      </p:tavLst>
                                    </p:anim>
                                    <p:anim calcmode="lin" valueType="num">
                                      <p:cBhvr additive="base">
                                        <p:cTn id="17" dur="500"/>
                                        <p:tgtEl>
                                          <p:spTgt spid="23"/>
                                        </p:tgtEl>
                                        <p:attrNameLst>
                                          <p:attrName>ppt_y</p:attrName>
                                        </p:attrNameLst>
                                      </p:cBhvr>
                                      <p:tavLst>
                                        <p:tav tm="0">
                                          <p:val>
                                            <p:strVal val="ppt_y"/>
                                          </p:val>
                                        </p:tav>
                                        <p:tav tm="100000">
                                          <p:val>
                                            <p:strVal val="0-ppt_h/2"/>
                                          </p:val>
                                        </p:tav>
                                      </p:tavLst>
                                    </p:anim>
                                    <p:set>
                                      <p:cBhvr>
                                        <p:cTn id="18" dur="1" fill="hold">
                                          <p:stCondLst>
                                            <p:cond delay="499"/>
                                          </p:stCondLst>
                                        </p:cTn>
                                        <p:tgtEl>
                                          <p:spTgt spid="23"/>
                                        </p:tgtEl>
                                        <p:attrNameLst>
                                          <p:attrName>style.visibility</p:attrName>
                                        </p:attrNameLst>
                                      </p:cBhvr>
                                      <p:to>
                                        <p:strVal val="hidden"/>
                                      </p:to>
                                    </p:set>
                                  </p:childTnLst>
                                </p:cTn>
                              </p:par>
                            </p:childTnLst>
                          </p:cTn>
                        </p:par>
                        <p:par>
                          <p:cTn id="19" fill="hold">
                            <p:stCondLst>
                              <p:cond delay="1500"/>
                            </p:stCondLst>
                            <p:childTnLst>
                              <p:par>
                                <p:cTn id="20" presetID="2" presetClass="exit" presetSubtype="9" fill="hold" nodeType="afterEffect">
                                  <p:stCondLst>
                                    <p:cond delay="0"/>
                                  </p:stCondLst>
                                  <p:childTnLst>
                                    <p:anim calcmode="lin" valueType="num">
                                      <p:cBhvr additive="base">
                                        <p:cTn id="21" dur="500"/>
                                        <p:tgtEl>
                                          <p:spTgt spid="21"/>
                                        </p:tgtEl>
                                        <p:attrNameLst>
                                          <p:attrName>ppt_x</p:attrName>
                                        </p:attrNameLst>
                                      </p:cBhvr>
                                      <p:tavLst>
                                        <p:tav tm="0">
                                          <p:val>
                                            <p:strVal val="ppt_x"/>
                                          </p:val>
                                        </p:tav>
                                        <p:tav tm="100000">
                                          <p:val>
                                            <p:strVal val="0-ppt_w/2"/>
                                          </p:val>
                                        </p:tav>
                                      </p:tavLst>
                                    </p:anim>
                                    <p:anim calcmode="lin" valueType="num">
                                      <p:cBhvr additive="base">
                                        <p:cTn id="22" dur="500"/>
                                        <p:tgtEl>
                                          <p:spTgt spid="21"/>
                                        </p:tgtEl>
                                        <p:attrNameLst>
                                          <p:attrName>ppt_y</p:attrName>
                                        </p:attrNameLst>
                                      </p:cBhvr>
                                      <p:tavLst>
                                        <p:tav tm="0">
                                          <p:val>
                                            <p:strVal val="ppt_y"/>
                                          </p:val>
                                        </p:tav>
                                        <p:tav tm="100000">
                                          <p:val>
                                            <p:strVal val="0-ppt_h/2"/>
                                          </p:val>
                                        </p:tav>
                                      </p:tavLst>
                                    </p:anim>
                                    <p:set>
                                      <p:cBhvr>
                                        <p:cTn id="23" dur="1" fill="hold">
                                          <p:stCondLst>
                                            <p:cond delay="499"/>
                                          </p:stCondLst>
                                        </p:cTn>
                                        <p:tgtEl>
                                          <p:spTgt spid="21"/>
                                        </p:tgtEl>
                                        <p:attrNameLst>
                                          <p:attrName>style.visibility</p:attrName>
                                        </p:attrNameLst>
                                      </p:cBhvr>
                                      <p:to>
                                        <p:strVal val="hidden"/>
                                      </p:to>
                                    </p:set>
                                  </p:childTnLst>
                                </p:cTn>
                              </p:par>
                              <p:par>
                                <p:cTn id="24" presetID="53" presetClass="entr" presetSubtype="16"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nodeType="withEffect">
                                  <p:stCondLst>
                                    <p:cond delay="0"/>
                                  </p:stCondLst>
                                  <p:childTnLst>
                                    <p:set>
                                      <p:cBhvr>
                                        <p:cTn id="30" dur="1" fill="hold">
                                          <p:stCondLst>
                                            <p:cond delay="0"/>
                                          </p:stCondLst>
                                        </p:cTn>
                                        <p:tgtEl>
                                          <p:spTgt spid="87042"/>
                                        </p:tgtEl>
                                        <p:attrNameLst>
                                          <p:attrName>style.visibility</p:attrName>
                                        </p:attrNameLst>
                                      </p:cBhvr>
                                      <p:to>
                                        <p:strVal val="visible"/>
                                      </p:to>
                                    </p:set>
                                    <p:anim calcmode="lin" valueType="num">
                                      <p:cBhvr>
                                        <p:cTn id="31" dur="500" fill="hold"/>
                                        <p:tgtEl>
                                          <p:spTgt spid="87042"/>
                                        </p:tgtEl>
                                        <p:attrNameLst>
                                          <p:attrName>ppt_w</p:attrName>
                                        </p:attrNameLst>
                                      </p:cBhvr>
                                      <p:tavLst>
                                        <p:tav tm="0">
                                          <p:val>
                                            <p:fltVal val="0"/>
                                          </p:val>
                                        </p:tav>
                                        <p:tav tm="100000">
                                          <p:val>
                                            <p:strVal val="#ppt_w"/>
                                          </p:val>
                                        </p:tav>
                                      </p:tavLst>
                                    </p:anim>
                                    <p:anim calcmode="lin" valueType="num">
                                      <p:cBhvr>
                                        <p:cTn id="32" dur="500" fill="hold"/>
                                        <p:tgtEl>
                                          <p:spTgt spid="87042"/>
                                        </p:tgtEl>
                                        <p:attrNameLst>
                                          <p:attrName>ppt_h</p:attrName>
                                        </p:attrNameLst>
                                      </p:cBhvr>
                                      <p:tavLst>
                                        <p:tav tm="0">
                                          <p:val>
                                            <p:fltVal val="0"/>
                                          </p:val>
                                        </p:tav>
                                        <p:tav tm="100000">
                                          <p:val>
                                            <p:strVal val="#ppt_h"/>
                                          </p:val>
                                        </p:tav>
                                      </p:tavLst>
                                    </p:anim>
                                    <p:animEffect transition="in" filter="fade">
                                      <p:cBhvr>
                                        <p:cTn id="33"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41601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239783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300310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9" fill="hold" nodeType="afterEffect">
                                  <p:stCondLst>
                                    <p:cond delay="0"/>
                                  </p:stCondLst>
                                  <p:childTnLst>
                                    <p:anim calcmode="lin" valueType="num">
                                      <p:cBhvr additive="base">
                                        <p:cTn id="6" dur="500"/>
                                        <p:tgtEl>
                                          <p:spTgt spid="23"/>
                                        </p:tgtEl>
                                        <p:attrNameLst>
                                          <p:attrName>ppt_x</p:attrName>
                                        </p:attrNameLst>
                                      </p:cBhvr>
                                      <p:tavLst>
                                        <p:tav tm="0">
                                          <p:val>
                                            <p:strVal val="ppt_x"/>
                                          </p:val>
                                        </p:tav>
                                        <p:tav tm="100000">
                                          <p:val>
                                            <p:strVal val="0-ppt_w/2"/>
                                          </p:val>
                                        </p:tav>
                                      </p:tavLst>
                                    </p:anim>
                                    <p:anim calcmode="lin" valueType="num">
                                      <p:cBhvr additive="base">
                                        <p:cTn id="7" dur="500"/>
                                        <p:tgtEl>
                                          <p:spTgt spid="23"/>
                                        </p:tgtEl>
                                        <p:attrNameLst>
                                          <p:attrName>ppt_y</p:attrName>
                                        </p:attrNameLst>
                                      </p:cBhvr>
                                      <p:tavLst>
                                        <p:tav tm="0">
                                          <p:val>
                                            <p:strVal val="ppt_y"/>
                                          </p:val>
                                        </p:tav>
                                        <p:tav tm="100000">
                                          <p:val>
                                            <p:strVal val="0-ppt_h/2"/>
                                          </p:val>
                                        </p:tav>
                                      </p:tavLst>
                                    </p:anim>
                                    <p:set>
                                      <p:cBhvr>
                                        <p:cTn id="8" dur="1" fill="hold">
                                          <p:stCondLst>
                                            <p:cond delay="499"/>
                                          </p:stCondLst>
                                        </p:cTn>
                                        <p:tgtEl>
                                          <p:spTgt spid="23"/>
                                        </p:tgtEl>
                                        <p:attrNameLst>
                                          <p:attrName>style.visibility</p:attrName>
                                        </p:attrNameLst>
                                      </p:cBhvr>
                                      <p:to>
                                        <p:strVal val="hidden"/>
                                      </p:to>
                                    </p:set>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spTree>
    <p:extLst>
      <p:ext uri="{BB962C8B-B14F-4D97-AF65-F5344CB8AC3E}">
        <p14:creationId xmlns:p14="http://schemas.microsoft.com/office/powerpoint/2010/main" val="1452404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Piggy Bank Pennies</a:t>
            </a:r>
            <a:endParaRPr lang="en-US" sz="8000" b="1" dirty="0"/>
          </a:p>
        </p:txBody>
      </p:sp>
      <p:sp>
        <p:nvSpPr>
          <p:cNvPr id="15" name="TextBox 14"/>
          <p:cNvSpPr txBox="1"/>
          <p:nvPr/>
        </p:nvSpPr>
        <p:spPr>
          <a:xfrm>
            <a:off x="731569" y="1098082"/>
            <a:ext cx="7680864" cy="369332"/>
          </a:xfrm>
          <a:prstGeom prst="rect">
            <a:avLst/>
          </a:prstGeom>
          <a:noFill/>
        </p:spPr>
        <p:txBody>
          <a:bodyPr wrap="square" rtlCol="0">
            <a:spAutoFit/>
          </a:bodyPr>
          <a:lstStyle/>
          <a:p>
            <a:pPr algn="ctr"/>
            <a:r>
              <a:rPr lang="en-US" b="1" dirty="0">
                <a:solidFill>
                  <a:srgbClr val="0070C0"/>
                </a:solidFill>
              </a:rPr>
              <a:t>When I put money in my bank, you put the same amount in your bank. </a:t>
            </a:r>
          </a:p>
        </p:txBody>
      </p:sp>
      <p:pic>
        <p:nvPicPr>
          <p:cNvPr id="3" name="Picture 2"/>
          <p:cNvPicPr>
            <a:picLocks noChangeAspect="1"/>
          </p:cNvPicPr>
          <p:nvPr/>
        </p:nvPicPr>
        <p:blipFill>
          <a:blip r:embed="rId4"/>
          <a:stretch>
            <a:fillRect/>
          </a:stretch>
        </p:blipFill>
        <p:spPr>
          <a:xfrm>
            <a:off x="1752600" y="1938208"/>
            <a:ext cx="5343524" cy="4043319"/>
          </a:xfrm>
          <a:prstGeom prst="rect">
            <a:avLst/>
          </a:prstGeom>
        </p:spPr>
      </p:pic>
      <p:pic>
        <p:nvPicPr>
          <p:cNvPr id="21"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17722" y="34739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18596" y="391018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5710" y="3299571"/>
            <a:ext cx="835025" cy="843376"/>
          </a:xfrm>
          <a:prstGeom prst="rect">
            <a:avLst/>
          </a:prstGeom>
          <a:noFill/>
          <a:extLst>
            <a:ext uri="{909E8E84-426E-40DD-AFC4-6F175D3DCCD1}">
              <a14:hiddenFill xmlns:a14="http://schemas.microsoft.com/office/drawing/2010/main">
                <a:solidFill>
                  <a:srgbClr val="FFFFFF"/>
                </a:solidFill>
              </a14:hiddenFill>
            </a:ext>
          </a:extLst>
        </p:spPr>
      </p:pic>
      <p:pic>
        <p:nvPicPr>
          <p:cNvPr id="87042" name="Picture 2" descr="https://upload.wikimedia.org/wikipedia/commons/thumb/7/7f/Speech_bubble.svg/1280px-Speech_bubble.svg.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6170173" y="1596480"/>
            <a:ext cx="3008782" cy="179276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477000" y="1771130"/>
            <a:ext cx="2255792" cy="1200329"/>
          </a:xfrm>
          <a:prstGeom prst="rect">
            <a:avLst/>
          </a:prstGeom>
          <a:noFill/>
        </p:spPr>
        <p:txBody>
          <a:bodyPr wrap="square" rtlCol="0">
            <a:spAutoFit/>
          </a:bodyPr>
          <a:lstStyle/>
          <a:p>
            <a:pPr algn="ctr"/>
            <a:r>
              <a:rPr lang="en-US" b="1" dirty="0"/>
              <a:t>Now, show this many!  Raise your hand when you know how many.</a:t>
            </a:r>
          </a:p>
        </p:txBody>
      </p:sp>
      <p:pic>
        <p:nvPicPr>
          <p:cNvPr id="18" name="Picture 4" descr="http://worldartsme.com/images/penny-2015-clipart-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52090" y="2816896"/>
            <a:ext cx="835025" cy="843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2693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par>
                                <p:cTn id="14" presetID="53" presetClass="entr" presetSubtype="16" fill="hold" nodeType="withEffect">
                                  <p:stCondLst>
                                    <p:cond delay="0"/>
                                  </p:stCondLst>
                                  <p:childTnLst>
                                    <p:set>
                                      <p:cBhvr>
                                        <p:cTn id="15" dur="1" fill="hold">
                                          <p:stCondLst>
                                            <p:cond delay="0"/>
                                          </p:stCondLst>
                                        </p:cTn>
                                        <p:tgtEl>
                                          <p:spTgt spid="87042"/>
                                        </p:tgtEl>
                                        <p:attrNameLst>
                                          <p:attrName>style.visibility</p:attrName>
                                        </p:attrNameLst>
                                      </p:cBhvr>
                                      <p:to>
                                        <p:strVal val="visible"/>
                                      </p:to>
                                    </p:set>
                                    <p:anim calcmode="lin" valueType="num">
                                      <p:cBhvr>
                                        <p:cTn id="16" dur="500" fill="hold"/>
                                        <p:tgtEl>
                                          <p:spTgt spid="87042"/>
                                        </p:tgtEl>
                                        <p:attrNameLst>
                                          <p:attrName>ppt_w</p:attrName>
                                        </p:attrNameLst>
                                      </p:cBhvr>
                                      <p:tavLst>
                                        <p:tav tm="0">
                                          <p:val>
                                            <p:fltVal val="0"/>
                                          </p:val>
                                        </p:tav>
                                        <p:tav tm="100000">
                                          <p:val>
                                            <p:strVal val="#ppt_w"/>
                                          </p:val>
                                        </p:tav>
                                      </p:tavLst>
                                    </p:anim>
                                    <p:anim calcmode="lin" valueType="num">
                                      <p:cBhvr>
                                        <p:cTn id="17" dur="500" fill="hold"/>
                                        <p:tgtEl>
                                          <p:spTgt spid="87042"/>
                                        </p:tgtEl>
                                        <p:attrNameLst>
                                          <p:attrName>ppt_h</p:attrName>
                                        </p:attrNameLst>
                                      </p:cBhvr>
                                      <p:tavLst>
                                        <p:tav tm="0">
                                          <p:val>
                                            <p:fltVal val="0"/>
                                          </p:val>
                                        </p:tav>
                                        <p:tav tm="100000">
                                          <p:val>
                                            <p:strVal val="#ppt_h"/>
                                          </p:val>
                                        </p:tav>
                                      </p:tavLst>
                                    </p:anim>
                                    <p:animEffect transition="in" filter="fade">
                                      <p:cBhvr>
                                        <p:cTn id="18" dur="5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7, 8, beep</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7444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7, beep, 9</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97836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beep, 8, 9</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135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Birthday Cake Number Order</a:t>
            </a:r>
            <a:endParaRPr lang="en-US" sz="8000" b="1" dirty="0"/>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dirty="0">
                <a:solidFill>
                  <a:srgbClr val="C00000"/>
                </a:solidFill>
              </a:rPr>
              <a:t>Take your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52294" y="2948944"/>
            <a:ext cx="3551173" cy="1569660"/>
          </a:xfrm>
          <a:prstGeom prst="rect">
            <a:avLst/>
          </a:prstGeom>
          <a:noFill/>
        </p:spPr>
        <p:txBody>
          <a:bodyPr wrap="square" rtlCol="0">
            <a:spAutoFit/>
          </a:bodyPr>
          <a:lstStyle/>
          <a:p>
            <a:pPr algn="ctr"/>
            <a:r>
              <a:rPr lang="en-US" sz="2400" b="1" dirty="0"/>
              <a:t>Show me the cake for a kindergartener.  Show me the numeral card to match.</a:t>
            </a:r>
            <a:endParaRPr lang="en-US" sz="6600" b="1" dirty="0"/>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408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460375" y="3230140"/>
            <a:ext cx="7467598" cy="830997"/>
          </a:xfrm>
          <a:prstGeom prst="rect">
            <a:avLst/>
          </a:prstGeom>
          <a:noFill/>
        </p:spPr>
        <p:txBody>
          <a:bodyPr wrap="square" rtlCol="0">
            <a:spAutoFit/>
          </a:bodyPr>
          <a:lstStyle/>
          <a:p>
            <a:pPr algn="ctr"/>
            <a:r>
              <a:rPr lang="en-US" sz="4800" b="1" dirty="0"/>
              <a:t>7, 8, beep, 10</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87885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460375" y="3230140"/>
            <a:ext cx="7467598" cy="830997"/>
          </a:xfrm>
          <a:prstGeom prst="rect">
            <a:avLst/>
          </a:prstGeom>
          <a:noFill/>
        </p:spPr>
        <p:txBody>
          <a:bodyPr wrap="square" rtlCol="0">
            <a:spAutoFit/>
          </a:bodyPr>
          <a:lstStyle/>
          <a:p>
            <a:pPr algn="ctr"/>
            <a:r>
              <a:rPr lang="en-US" sz="4800" b="1" dirty="0"/>
              <a:t>6, beep, 8, 9</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4415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29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460375" y="3230140"/>
            <a:ext cx="7467598" cy="830997"/>
          </a:xfrm>
          <a:prstGeom prst="rect">
            <a:avLst/>
          </a:prstGeom>
          <a:noFill/>
        </p:spPr>
        <p:txBody>
          <a:bodyPr wrap="square" rtlCol="0">
            <a:spAutoFit/>
          </a:bodyPr>
          <a:lstStyle/>
          <a:p>
            <a:pPr algn="ctr"/>
            <a:r>
              <a:rPr lang="en-US" sz="4800" b="1" dirty="0"/>
              <a:t>7, 8, 9, beep</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271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29</a:t>
            </a:r>
          </a:p>
        </p:txBody>
      </p:sp>
      <p:sp>
        <p:nvSpPr>
          <p:cNvPr id="16" name="TextBox 15"/>
          <p:cNvSpPr txBox="1"/>
          <p:nvPr/>
        </p:nvSpPr>
        <p:spPr>
          <a:xfrm>
            <a:off x="947987" y="990600"/>
            <a:ext cx="7161437" cy="1938992"/>
          </a:xfrm>
          <a:prstGeom prst="rect">
            <a:avLst/>
          </a:prstGeom>
          <a:noFill/>
        </p:spPr>
        <p:txBody>
          <a:bodyPr wrap="square" rtlCol="0">
            <a:spAutoFit/>
          </a:bodyPr>
          <a:lstStyle/>
          <a:p>
            <a:pPr algn="ctr"/>
            <a:r>
              <a:rPr lang="en-US" sz="2400" b="1" dirty="0"/>
              <a:t>Draw 10 little dishes on your paper.  Write the numbers 1-10 on your dishes.  On some of your dishes, draw 1 scoop of strawberry ice cream.  In the rest, draw 1 scoop of chocolate ice cream.  Show your treats to a friend.  Do your treats look the same?</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0664" name="Picture 8" descr="http://www.clipartbest.com/cliparts/yTo/MLX/yToMLXdEc.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7976" y="5354168"/>
            <a:ext cx="2298790" cy="1030625"/>
          </a:xfrm>
          <a:prstGeom prst="rect">
            <a:avLst/>
          </a:prstGeom>
          <a:noFill/>
          <a:extLst>
            <a:ext uri="{909E8E84-426E-40DD-AFC4-6F175D3DCCD1}">
              <a14:hiddenFill xmlns:a14="http://schemas.microsoft.com/office/drawing/2010/main">
                <a:solidFill>
                  <a:srgbClr val="FFFFFF"/>
                </a:solidFill>
              </a14:hiddenFill>
            </a:ext>
          </a:extLst>
        </p:spPr>
      </p:pic>
      <p:pic>
        <p:nvPicPr>
          <p:cNvPr id="70658" name="Picture 2" descr="http://content.mycutegraphics.com/graphics/icecream/strawberry-ice-cream-scoop.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951" y="4748538"/>
            <a:ext cx="2153941" cy="133544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http://www.clipartbest.com/cliparts/yTo/MLX/yToMLXdEc.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5364665"/>
            <a:ext cx="2298790" cy="1030625"/>
          </a:xfrm>
          <a:prstGeom prst="rect">
            <a:avLst/>
          </a:prstGeom>
          <a:noFill/>
          <a:extLst>
            <a:ext uri="{909E8E84-426E-40DD-AFC4-6F175D3DCCD1}">
              <a14:hiddenFill xmlns:a14="http://schemas.microsoft.com/office/drawing/2010/main">
                <a:solidFill>
                  <a:srgbClr val="FFFFFF"/>
                </a:solidFill>
              </a14:hiddenFill>
            </a:ext>
          </a:extLst>
        </p:spPr>
      </p:pic>
      <p:pic>
        <p:nvPicPr>
          <p:cNvPr id="70660" name="Picture 4" descr="http://content.mycutegraphics.com/graphics/icecream/chocolate-ice-cream-scoop.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63885" y="4789240"/>
            <a:ext cx="2153941" cy="13354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0570433"/>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105165" y="1066800"/>
            <a:ext cx="6933669" cy="3046988"/>
          </a:xfrm>
          <a:prstGeom prst="rect">
            <a:avLst/>
          </a:prstGeom>
          <a:noFill/>
        </p:spPr>
        <p:txBody>
          <a:bodyPr wrap="square" rtlCol="0">
            <a:spAutoFit/>
          </a:bodyPr>
          <a:lstStyle/>
          <a:p>
            <a:pPr algn="ctr"/>
            <a:r>
              <a:rPr lang="en-US" sz="2400" b="1" dirty="0"/>
              <a:t>We are going to play the game Mix and Fix Numbers 1-10.  Do you remember how to play?</a:t>
            </a:r>
          </a:p>
          <a:p>
            <a:pPr algn="ctr"/>
            <a:endParaRPr lang="en-US" sz="2400" b="1" dirty="0"/>
          </a:p>
          <a:p>
            <a:pPr algn="ctr"/>
            <a:r>
              <a:rPr lang="en-US" sz="2400" b="1" dirty="0"/>
              <a:t>Mix up your cards, and scatter them on your desk in front of you.  Make sure that each card has the numeral facing up.  When I say go, put your cards in increasing order in a straight row on your desk.  What should your row of cards say?</a:t>
            </a:r>
          </a:p>
        </p:txBody>
      </p:sp>
      <p:pic>
        <p:nvPicPr>
          <p:cNvPr id="71682" name="Picture 2" descr="http://www.froggyfriends.com/mgoldtein3961/Froggy_Friends/Home_files/fg8_frog26.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98974" y="4410651"/>
            <a:ext cx="2145483" cy="219993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froggyfriends.com/mgoldtein3961/Froggy_Friends/Home_files/fg8_frog26.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07975" y="4410651"/>
            <a:ext cx="2121033" cy="219993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511745636"/>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105142" y="3733800"/>
            <a:ext cx="6933669" cy="954107"/>
          </a:xfrm>
          <a:prstGeom prst="rect">
            <a:avLst/>
          </a:prstGeom>
          <a:noFill/>
        </p:spPr>
        <p:txBody>
          <a:bodyPr wrap="square" rtlCol="0">
            <a:spAutoFit/>
          </a:bodyPr>
          <a:lstStyle/>
          <a:p>
            <a:pPr algn="ctr"/>
            <a:r>
              <a:rPr lang="en-US" sz="2800" b="1" dirty="0">
                <a:solidFill>
                  <a:srgbClr val="0000FF"/>
                </a:solidFill>
              </a:rPr>
              <a:t>Turn over the card that says 1.  </a:t>
            </a:r>
          </a:p>
          <a:p>
            <a:pPr algn="ctr"/>
            <a:r>
              <a:rPr lang="en-US" sz="2800" b="1" dirty="0">
                <a:solidFill>
                  <a:srgbClr val="0000FF"/>
                </a:solidFill>
              </a:rPr>
              <a:t>What do you see?</a:t>
            </a:r>
          </a:p>
        </p:txBody>
      </p:sp>
      <p:pic>
        <p:nvPicPr>
          <p:cNvPr id="3" name="Picture 2"/>
          <p:cNvPicPr>
            <a:picLocks noChangeAspect="1"/>
          </p:cNvPicPr>
          <p:nvPr/>
        </p:nvPicPr>
        <p:blipFill>
          <a:blip r:embed="rId3"/>
          <a:stretch>
            <a:fillRect/>
          </a:stretch>
        </p:blipFill>
        <p:spPr>
          <a:xfrm>
            <a:off x="1297185" y="2410297"/>
            <a:ext cx="572886" cy="568410"/>
          </a:xfrm>
          <a:prstGeom prst="rect">
            <a:avLst/>
          </a:prstGeom>
        </p:spPr>
      </p:pic>
      <p:pic>
        <p:nvPicPr>
          <p:cNvPr id="5" name="Picture 4"/>
          <p:cNvPicPr>
            <a:picLocks noChangeAspect="1"/>
          </p:cNvPicPr>
          <p:nvPr/>
        </p:nvPicPr>
        <p:blipFill>
          <a:blip r:embed="rId4"/>
          <a:stretch>
            <a:fillRect/>
          </a:stretch>
        </p:blipFill>
        <p:spPr>
          <a:xfrm>
            <a:off x="1988405" y="2435262"/>
            <a:ext cx="563756" cy="555016"/>
          </a:xfrm>
          <a:prstGeom prst="rect">
            <a:avLst/>
          </a:prstGeom>
        </p:spPr>
      </p:pic>
      <p:pic>
        <p:nvPicPr>
          <p:cNvPr id="6" name="Picture 5"/>
          <p:cNvPicPr>
            <a:picLocks noChangeAspect="1"/>
          </p:cNvPicPr>
          <p:nvPr/>
        </p:nvPicPr>
        <p:blipFill>
          <a:blip r:embed="rId5"/>
          <a:stretch>
            <a:fillRect/>
          </a:stretch>
        </p:blipFill>
        <p:spPr>
          <a:xfrm>
            <a:off x="2651837" y="2421868"/>
            <a:ext cx="572324" cy="590493"/>
          </a:xfrm>
          <a:prstGeom prst="rect">
            <a:avLst/>
          </a:prstGeom>
        </p:spPr>
      </p:pic>
      <p:pic>
        <p:nvPicPr>
          <p:cNvPr id="7" name="Picture 6"/>
          <p:cNvPicPr>
            <a:picLocks noChangeAspect="1"/>
          </p:cNvPicPr>
          <p:nvPr/>
        </p:nvPicPr>
        <p:blipFill>
          <a:blip r:embed="rId6"/>
          <a:stretch>
            <a:fillRect/>
          </a:stretch>
        </p:blipFill>
        <p:spPr>
          <a:xfrm>
            <a:off x="3326706" y="2408040"/>
            <a:ext cx="573281" cy="582238"/>
          </a:xfrm>
          <a:prstGeom prst="rect">
            <a:avLst/>
          </a:prstGeom>
        </p:spPr>
      </p:pic>
      <p:pic>
        <p:nvPicPr>
          <p:cNvPr id="8" name="Picture 7"/>
          <p:cNvPicPr>
            <a:picLocks noChangeAspect="1"/>
          </p:cNvPicPr>
          <p:nvPr/>
        </p:nvPicPr>
        <p:blipFill>
          <a:blip r:embed="rId7"/>
          <a:stretch>
            <a:fillRect/>
          </a:stretch>
        </p:blipFill>
        <p:spPr>
          <a:xfrm>
            <a:off x="3985852" y="2420814"/>
            <a:ext cx="586124" cy="590703"/>
          </a:xfrm>
          <a:prstGeom prst="rect">
            <a:avLst/>
          </a:prstGeom>
        </p:spPr>
      </p:pic>
      <p:pic>
        <p:nvPicPr>
          <p:cNvPr id="9" name="Picture 8"/>
          <p:cNvPicPr>
            <a:picLocks noChangeAspect="1"/>
          </p:cNvPicPr>
          <p:nvPr/>
        </p:nvPicPr>
        <p:blipFill>
          <a:blip r:embed="rId8"/>
          <a:stretch>
            <a:fillRect/>
          </a:stretch>
        </p:blipFill>
        <p:spPr>
          <a:xfrm>
            <a:off x="4685946" y="2435262"/>
            <a:ext cx="568299" cy="563825"/>
          </a:xfrm>
          <a:prstGeom prst="rect">
            <a:avLst/>
          </a:prstGeom>
        </p:spPr>
      </p:pic>
      <p:pic>
        <p:nvPicPr>
          <p:cNvPr id="10" name="Picture 9"/>
          <p:cNvPicPr>
            <a:picLocks noChangeAspect="1"/>
          </p:cNvPicPr>
          <p:nvPr/>
        </p:nvPicPr>
        <p:blipFill>
          <a:blip r:embed="rId9"/>
          <a:stretch>
            <a:fillRect/>
          </a:stretch>
        </p:blipFill>
        <p:spPr>
          <a:xfrm>
            <a:off x="5356622" y="2415384"/>
            <a:ext cx="579071" cy="583703"/>
          </a:xfrm>
          <a:prstGeom prst="rect">
            <a:avLst/>
          </a:prstGeom>
        </p:spPr>
      </p:pic>
      <p:pic>
        <p:nvPicPr>
          <p:cNvPr id="11" name="Picture 10"/>
          <p:cNvPicPr>
            <a:picLocks noChangeAspect="1"/>
          </p:cNvPicPr>
          <p:nvPr/>
        </p:nvPicPr>
        <p:blipFill>
          <a:blip r:embed="rId10"/>
          <a:stretch>
            <a:fillRect/>
          </a:stretch>
        </p:blipFill>
        <p:spPr>
          <a:xfrm>
            <a:off x="6057933" y="2426760"/>
            <a:ext cx="574412" cy="560949"/>
          </a:xfrm>
          <a:prstGeom prst="rect">
            <a:avLst/>
          </a:prstGeom>
        </p:spPr>
      </p:pic>
      <p:pic>
        <p:nvPicPr>
          <p:cNvPr id="13" name="Picture 12"/>
          <p:cNvPicPr>
            <a:picLocks noChangeAspect="1"/>
          </p:cNvPicPr>
          <p:nvPr/>
        </p:nvPicPr>
        <p:blipFill>
          <a:blip r:embed="rId11"/>
          <a:stretch>
            <a:fillRect/>
          </a:stretch>
        </p:blipFill>
        <p:spPr>
          <a:xfrm>
            <a:off x="6754585" y="2434601"/>
            <a:ext cx="571996" cy="563128"/>
          </a:xfrm>
          <a:prstGeom prst="rect">
            <a:avLst/>
          </a:prstGeom>
        </p:spPr>
      </p:pic>
      <p:pic>
        <p:nvPicPr>
          <p:cNvPr id="14" name="Picture 13"/>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297143" y="2408040"/>
            <a:ext cx="569022" cy="569022"/>
          </a:xfrm>
          <a:prstGeom prst="rect">
            <a:avLst/>
          </a:prstGeom>
        </p:spPr>
      </p:pic>
      <p:pic>
        <p:nvPicPr>
          <p:cNvPr id="86018" name="Picture 2" descr="http://www.misskatecuttables.com/uploads/shopping_cart/10159/large_i-love-school-title.png"/>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0075" y="4671342"/>
            <a:ext cx="2054135" cy="20541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misskatecuttables.com/uploads/shopping_cart/10159/large_i-love-school-title.png"/>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754585" y="4671342"/>
            <a:ext cx="2054135" cy="2054136"/>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72128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417133" y="3886200"/>
            <a:ext cx="6438658" cy="954107"/>
          </a:xfrm>
          <a:prstGeom prst="rect">
            <a:avLst/>
          </a:prstGeom>
          <a:noFill/>
        </p:spPr>
        <p:txBody>
          <a:bodyPr wrap="square" rtlCol="0">
            <a:spAutoFit/>
          </a:bodyPr>
          <a:lstStyle/>
          <a:p>
            <a:pPr algn="ctr"/>
            <a:r>
              <a:rPr lang="en-US" sz="2800" b="1" dirty="0">
                <a:solidFill>
                  <a:srgbClr val="FF0000"/>
                </a:solidFill>
              </a:rPr>
              <a:t>What do you think you might see if you turn over the next card?</a:t>
            </a:r>
          </a:p>
        </p:txBody>
      </p:sp>
      <p:pic>
        <p:nvPicPr>
          <p:cNvPr id="20" name="Picture 19"/>
          <p:cNvPicPr>
            <a:picLocks noChangeAspect="1"/>
          </p:cNvPicPr>
          <p:nvPr/>
        </p:nvPicPr>
        <p:blipFill>
          <a:blip r:embed="rId3"/>
          <a:stretch>
            <a:fillRect/>
          </a:stretch>
        </p:blipFill>
        <p:spPr>
          <a:xfrm>
            <a:off x="1297185" y="2410297"/>
            <a:ext cx="572886" cy="568410"/>
          </a:xfrm>
          <a:prstGeom prst="rect">
            <a:avLst/>
          </a:prstGeom>
        </p:spPr>
      </p:pic>
      <p:pic>
        <p:nvPicPr>
          <p:cNvPr id="21" name="Picture 20"/>
          <p:cNvPicPr>
            <a:picLocks noChangeAspect="1"/>
          </p:cNvPicPr>
          <p:nvPr/>
        </p:nvPicPr>
        <p:blipFill>
          <a:blip r:embed="rId4"/>
          <a:stretch>
            <a:fillRect/>
          </a:stretch>
        </p:blipFill>
        <p:spPr>
          <a:xfrm>
            <a:off x="1988405" y="2435262"/>
            <a:ext cx="563756" cy="555016"/>
          </a:xfrm>
          <a:prstGeom prst="rect">
            <a:avLst/>
          </a:prstGeom>
        </p:spPr>
      </p:pic>
      <p:pic>
        <p:nvPicPr>
          <p:cNvPr id="22" name="Picture 21"/>
          <p:cNvPicPr>
            <a:picLocks noChangeAspect="1"/>
          </p:cNvPicPr>
          <p:nvPr/>
        </p:nvPicPr>
        <p:blipFill>
          <a:blip r:embed="rId5"/>
          <a:stretch>
            <a:fillRect/>
          </a:stretch>
        </p:blipFill>
        <p:spPr>
          <a:xfrm>
            <a:off x="2651837" y="2421868"/>
            <a:ext cx="572324" cy="590493"/>
          </a:xfrm>
          <a:prstGeom prst="rect">
            <a:avLst/>
          </a:prstGeom>
        </p:spPr>
      </p:pic>
      <p:pic>
        <p:nvPicPr>
          <p:cNvPr id="23" name="Picture 22"/>
          <p:cNvPicPr>
            <a:picLocks noChangeAspect="1"/>
          </p:cNvPicPr>
          <p:nvPr/>
        </p:nvPicPr>
        <p:blipFill>
          <a:blip r:embed="rId6"/>
          <a:stretch>
            <a:fillRect/>
          </a:stretch>
        </p:blipFill>
        <p:spPr>
          <a:xfrm>
            <a:off x="3326706" y="2408040"/>
            <a:ext cx="573281" cy="582238"/>
          </a:xfrm>
          <a:prstGeom prst="rect">
            <a:avLst/>
          </a:prstGeom>
        </p:spPr>
      </p:pic>
      <p:pic>
        <p:nvPicPr>
          <p:cNvPr id="24" name="Picture 23"/>
          <p:cNvPicPr>
            <a:picLocks noChangeAspect="1"/>
          </p:cNvPicPr>
          <p:nvPr/>
        </p:nvPicPr>
        <p:blipFill>
          <a:blip r:embed="rId7"/>
          <a:stretch>
            <a:fillRect/>
          </a:stretch>
        </p:blipFill>
        <p:spPr>
          <a:xfrm>
            <a:off x="3985852" y="2420814"/>
            <a:ext cx="586124" cy="590703"/>
          </a:xfrm>
          <a:prstGeom prst="rect">
            <a:avLst/>
          </a:prstGeom>
        </p:spPr>
      </p:pic>
      <p:pic>
        <p:nvPicPr>
          <p:cNvPr id="25" name="Picture 24"/>
          <p:cNvPicPr>
            <a:picLocks noChangeAspect="1"/>
          </p:cNvPicPr>
          <p:nvPr/>
        </p:nvPicPr>
        <p:blipFill>
          <a:blip r:embed="rId8"/>
          <a:stretch>
            <a:fillRect/>
          </a:stretch>
        </p:blipFill>
        <p:spPr>
          <a:xfrm>
            <a:off x="4685946" y="2435262"/>
            <a:ext cx="568299" cy="563825"/>
          </a:xfrm>
          <a:prstGeom prst="rect">
            <a:avLst/>
          </a:prstGeom>
        </p:spPr>
      </p:pic>
      <p:pic>
        <p:nvPicPr>
          <p:cNvPr id="26" name="Picture 25"/>
          <p:cNvPicPr>
            <a:picLocks noChangeAspect="1"/>
          </p:cNvPicPr>
          <p:nvPr/>
        </p:nvPicPr>
        <p:blipFill>
          <a:blip r:embed="rId9"/>
          <a:stretch>
            <a:fillRect/>
          </a:stretch>
        </p:blipFill>
        <p:spPr>
          <a:xfrm>
            <a:off x="5356622" y="2415384"/>
            <a:ext cx="579071" cy="583703"/>
          </a:xfrm>
          <a:prstGeom prst="rect">
            <a:avLst/>
          </a:prstGeom>
        </p:spPr>
      </p:pic>
      <p:pic>
        <p:nvPicPr>
          <p:cNvPr id="27" name="Picture 26"/>
          <p:cNvPicPr>
            <a:picLocks noChangeAspect="1"/>
          </p:cNvPicPr>
          <p:nvPr/>
        </p:nvPicPr>
        <p:blipFill>
          <a:blip r:embed="rId10"/>
          <a:stretch>
            <a:fillRect/>
          </a:stretch>
        </p:blipFill>
        <p:spPr>
          <a:xfrm>
            <a:off x="6057933" y="2426760"/>
            <a:ext cx="574412" cy="560949"/>
          </a:xfrm>
          <a:prstGeom prst="rect">
            <a:avLst/>
          </a:prstGeom>
        </p:spPr>
      </p:pic>
      <p:pic>
        <p:nvPicPr>
          <p:cNvPr id="28" name="Picture 27"/>
          <p:cNvPicPr>
            <a:picLocks noChangeAspect="1"/>
          </p:cNvPicPr>
          <p:nvPr/>
        </p:nvPicPr>
        <p:blipFill>
          <a:blip r:embed="rId11"/>
          <a:stretch>
            <a:fillRect/>
          </a:stretch>
        </p:blipFill>
        <p:spPr>
          <a:xfrm>
            <a:off x="6754585" y="2434601"/>
            <a:ext cx="571996" cy="563128"/>
          </a:xfrm>
          <a:prstGeom prst="rect">
            <a:avLst/>
          </a:prstGeom>
        </p:spPr>
      </p:pic>
      <p:pic>
        <p:nvPicPr>
          <p:cNvPr id="29" name="Picture 28"/>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304362" y="2408774"/>
            <a:ext cx="569022" cy="569022"/>
          </a:xfrm>
          <a:prstGeom prst="rect">
            <a:avLst/>
          </a:prstGeom>
        </p:spPr>
      </p:pic>
      <p:pic>
        <p:nvPicPr>
          <p:cNvPr id="17" name="Picture 16"/>
          <p:cNvPicPr>
            <a:picLocks noChangeAspect="1"/>
          </p:cNvPicPr>
          <p:nvPr/>
        </p:nvPicPr>
        <p:blipFill>
          <a:blip r:embed="rId14"/>
          <a:stretch>
            <a:fillRect/>
          </a:stretch>
        </p:blipFill>
        <p:spPr>
          <a:xfrm>
            <a:off x="1998829" y="2432276"/>
            <a:ext cx="553807" cy="562597"/>
          </a:xfrm>
          <a:prstGeom prst="rect">
            <a:avLst/>
          </a:prstGeom>
        </p:spPr>
      </p:pic>
      <p:pic>
        <p:nvPicPr>
          <p:cNvPr id="87042" name="Picture 2" descr="https://clipartoons.com/wp-content/uploads/2015/12/school-clip-art-free.jp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1324" y="4876423"/>
            <a:ext cx="1604199" cy="1633366"/>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s://clipartoons.com/wp-content/uploads/2015/12/school-clip-art-free.jp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7162800" y="4876423"/>
            <a:ext cx="1604199" cy="1633366"/>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07555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417133" y="3876484"/>
            <a:ext cx="6438658" cy="954107"/>
          </a:xfrm>
          <a:prstGeom prst="rect">
            <a:avLst/>
          </a:prstGeom>
          <a:noFill/>
        </p:spPr>
        <p:txBody>
          <a:bodyPr wrap="square" rtlCol="0">
            <a:spAutoFit/>
          </a:bodyPr>
          <a:lstStyle/>
          <a:p>
            <a:pPr algn="ctr"/>
            <a:r>
              <a:rPr lang="en-US" sz="2800" b="1" dirty="0">
                <a:solidFill>
                  <a:srgbClr val="0000FF"/>
                </a:solidFill>
              </a:rPr>
              <a:t>Now, turn over your  3, 4, and 5.</a:t>
            </a:r>
          </a:p>
          <a:p>
            <a:pPr algn="ctr"/>
            <a:r>
              <a:rPr lang="en-US" sz="2800" b="1" dirty="0">
                <a:solidFill>
                  <a:srgbClr val="0000FF"/>
                </a:solidFill>
              </a:rPr>
              <a:t>What do you notice?</a:t>
            </a:r>
          </a:p>
        </p:txBody>
      </p:sp>
      <p:pic>
        <p:nvPicPr>
          <p:cNvPr id="22" name="Picture 21"/>
          <p:cNvPicPr>
            <a:picLocks noChangeAspect="1"/>
          </p:cNvPicPr>
          <p:nvPr/>
        </p:nvPicPr>
        <p:blipFill>
          <a:blip r:embed="rId3"/>
          <a:stretch>
            <a:fillRect/>
          </a:stretch>
        </p:blipFill>
        <p:spPr>
          <a:xfrm>
            <a:off x="1297185" y="2410297"/>
            <a:ext cx="572886" cy="568410"/>
          </a:xfrm>
          <a:prstGeom prst="rect">
            <a:avLst/>
          </a:prstGeom>
        </p:spPr>
      </p:pic>
      <p:pic>
        <p:nvPicPr>
          <p:cNvPr id="23" name="Picture 22"/>
          <p:cNvPicPr>
            <a:picLocks noChangeAspect="1"/>
          </p:cNvPicPr>
          <p:nvPr/>
        </p:nvPicPr>
        <p:blipFill>
          <a:blip r:embed="rId4"/>
          <a:stretch>
            <a:fillRect/>
          </a:stretch>
        </p:blipFill>
        <p:spPr>
          <a:xfrm>
            <a:off x="1988405" y="2435262"/>
            <a:ext cx="563756" cy="555016"/>
          </a:xfrm>
          <a:prstGeom prst="rect">
            <a:avLst/>
          </a:prstGeom>
        </p:spPr>
      </p:pic>
      <p:pic>
        <p:nvPicPr>
          <p:cNvPr id="24" name="Picture 23"/>
          <p:cNvPicPr>
            <a:picLocks noChangeAspect="1"/>
          </p:cNvPicPr>
          <p:nvPr/>
        </p:nvPicPr>
        <p:blipFill>
          <a:blip r:embed="rId5"/>
          <a:stretch>
            <a:fillRect/>
          </a:stretch>
        </p:blipFill>
        <p:spPr>
          <a:xfrm>
            <a:off x="2651837" y="2421868"/>
            <a:ext cx="572324" cy="590493"/>
          </a:xfrm>
          <a:prstGeom prst="rect">
            <a:avLst/>
          </a:prstGeom>
        </p:spPr>
      </p:pic>
      <p:pic>
        <p:nvPicPr>
          <p:cNvPr id="25" name="Picture 24"/>
          <p:cNvPicPr>
            <a:picLocks noChangeAspect="1"/>
          </p:cNvPicPr>
          <p:nvPr/>
        </p:nvPicPr>
        <p:blipFill>
          <a:blip r:embed="rId6"/>
          <a:stretch>
            <a:fillRect/>
          </a:stretch>
        </p:blipFill>
        <p:spPr>
          <a:xfrm>
            <a:off x="3326706" y="2408040"/>
            <a:ext cx="573281" cy="582238"/>
          </a:xfrm>
          <a:prstGeom prst="rect">
            <a:avLst/>
          </a:prstGeom>
        </p:spPr>
      </p:pic>
      <p:pic>
        <p:nvPicPr>
          <p:cNvPr id="26" name="Picture 25"/>
          <p:cNvPicPr>
            <a:picLocks noChangeAspect="1"/>
          </p:cNvPicPr>
          <p:nvPr/>
        </p:nvPicPr>
        <p:blipFill>
          <a:blip r:embed="rId7"/>
          <a:stretch>
            <a:fillRect/>
          </a:stretch>
        </p:blipFill>
        <p:spPr>
          <a:xfrm>
            <a:off x="3985852" y="2420814"/>
            <a:ext cx="586124" cy="590703"/>
          </a:xfrm>
          <a:prstGeom prst="rect">
            <a:avLst/>
          </a:prstGeom>
        </p:spPr>
      </p:pic>
      <p:pic>
        <p:nvPicPr>
          <p:cNvPr id="27" name="Picture 26"/>
          <p:cNvPicPr>
            <a:picLocks noChangeAspect="1"/>
          </p:cNvPicPr>
          <p:nvPr/>
        </p:nvPicPr>
        <p:blipFill>
          <a:blip r:embed="rId8"/>
          <a:stretch>
            <a:fillRect/>
          </a:stretch>
        </p:blipFill>
        <p:spPr>
          <a:xfrm>
            <a:off x="4685946" y="2435262"/>
            <a:ext cx="568299" cy="563825"/>
          </a:xfrm>
          <a:prstGeom prst="rect">
            <a:avLst/>
          </a:prstGeom>
        </p:spPr>
      </p:pic>
      <p:pic>
        <p:nvPicPr>
          <p:cNvPr id="28" name="Picture 27"/>
          <p:cNvPicPr>
            <a:picLocks noChangeAspect="1"/>
          </p:cNvPicPr>
          <p:nvPr/>
        </p:nvPicPr>
        <p:blipFill>
          <a:blip r:embed="rId9"/>
          <a:stretch>
            <a:fillRect/>
          </a:stretch>
        </p:blipFill>
        <p:spPr>
          <a:xfrm>
            <a:off x="5356622" y="2415384"/>
            <a:ext cx="579071" cy="583703"/>
          </a:xfrm>
          <a:prstGeom prst="rect">
            <a:avLst/>
          </a:prstGeom>
        </p:spPr>
      </p:pic>
      <p:pic>
        <p:nvPicPr>
          <p:cNvPr id="29" name="Picture 28"/>
          <p:cNvPicPr>
            <a:picLocks noChangeAspect="1"/>
          </p:cNvPicPr>
          <p:nvPr/>
        </p:nvPicPr>
        <p:blipFill>
          <a:blip r:embed="rId10"/>
          <a:stretch>
            <a:fillRect/>
          </a:stretch>
        </p:blipFill>
        <p:spPr>
          <a:xfrm>
            <a:off x="6057933" y="2426760"/>
            <a:ext cx="574412" cy="560949"/>
          </a:xfrm>
          <a:prstGeom prst="rect">
            <a:avLst/>
          </a:prstGeom>
        </p:spPr>
      </p:pic>
      <p:pic>
        <p:nvPicPr>
          <p:cNvPr id="30" name="Picture 29"/>
          <p:cNvPicPr>
            <a:picLocks noChangeAspect="1"/>
          </p:cNvPicPr>
          <p:nvPr/>
        </p:nvPicPr>
        <p:blipFill>
          <a:blip r:embed="rId11"/>
          <a:stretch>
            <a:fillRect/>
          </a:stretch>
        </p:blipFill>
        <p:spPr>
          <a:xfrm>
            <a:off x="6754585" y="2434601"/>
            <a:ext cx="571996" cy="563128"/>
          </a:xfrm>
          <a:prstGeom prst="rect">
            <a:avLst/>
          </a:prstGeom>
        </p:spPr>
      </p:pic>
      <p:pic>
        <p:nvPicPr>
          <p:cNvPr id="31" name="Picture 30"/>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279660" y="2408040"/>
            <a:ext cx="569022" cy="569022"/>
          </a:xfrm>
          <a:prstGeom prst="rect">
            <a:avLst/>
          </a:prstGeom>
        </p:spPr>
      </p:pic>
      <p:pic>
        <p:nvPicPr>
          <p:cNvPr id="17" name="Picture 16"/>
          <p:cNvPicPr>
            <a:picLocks noChangeAspect="1"/>
          </p:cNvPicPr>
          <p:nvPr/>
        </p:nvPicPr>
        <p:blipFill>
          <a:blip r:embed="rId14"/>
          <a:stretch>
            <a:fillRect/>
          </a:stretch>
        </p:blipFill>
        <p:spPr>
          <a:xfrm>
            <a:off x="1995031" y="2449032"/>
            <a:ext cx="553807" cy="562597"/>
          </a:xfrm>
          <a:prstGeom prst="rect">
            <a:avLst/>
          </a:prstGeom>
        </p:spPr>
      </p:pic>
      <p:pic>
        <p:nvPicPr>
          <p:cNvPr id="18" name="Picture 17"/>
          <p:cNvPicPr>
            <a:picLocks noChangeAspect="1"/>
          </p:cNvPicPr>
          <p:nvPr/>
        </p:nvPicPr>
        <p:blipFill>
          <a:blip r:embed="rId15"/>
          <a:stretch>
            <a:fillRect/>
          </a:stretch>
        </p:blipFill>
        <p:spPr>
          <a:xfrm>
            <a:off x="2627164" y="2416295"/>
            <a:ext cx="594064" cy="598706"/>
          </a:xfrm>
          <a:prstGeom prst="rect">
            <a:avLst/>
          </a:prstGeom>
        </p:spPr>
      </p:pic>
      <p:pic>
        <p:nvPicPr>
          <p:cNvPr id="20" name="Picture 19"/>
          <p:cNvPicPr>
            <a:picLocks noChangeAspect="1"/>
          </p:cNvPicPr>
          <p:nvPr/>
        </p:nvPicPr>
        <p:blipFill>
          <a:blip r:embed="rId16"/>
          <a:stretch>
            <a:fillRect/>
          </a:stretch>
        </p:blipFill>
        <p:spPr>
          <a:xfrm>
            <a:off x="3327984" y="2431137"/>
            <a:ext cx="595313" cy="595313"/>
          </a:xfrm>
          <a:prstGeom prst="rect">
            <a:avLst/>
          </a:prstGeom>
        </p:spPr>
      </p:pic>
      <p:pic>
        <p:nvPicPr>
          <p:cNvPr id="21" name="Picture 20"/>
          <p:cNvPicPr>
            <a:picLocks noChangeAspect="1"/>
          </p:cNvPicPr>
          <p:nvPr/>
        </p:nvPicPr>
        <p:blipFill>
          <a:blip r:embed="rId17"/>
          <a:stretch>
            <a:fillRect/>
          </a:stretch>
        </p:blipFill>
        <p:spPr>
          <a:xfrm>
            <a:off x="3990204" y="2431137"/>
            <a:ext cx="606838" cy="602170"/>
          </a:xfrm>
          <a:prstGeom prst="rect">
            <a:avLst/>
          </a:prstGeom>
        </p:spPr>
      </p:pic>
      <p:pic>
        <p:nvPicPr>
          <p:cNvPr id="88066" name="Picture 2" descr="http://images.acclaimimages.com/_gallery/_TN/0497-1201-1120-5412_TN.jpg"/>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0953" y="4529409"/>
            <a:ext cx="1619122" cy="2075797"/>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images.acclaimimages.com/_gallery/_TN/0497-1201-1120-5412_TN.jpg"/>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flipH="1">
            <a:off x="7064339" y="4529409"/>
            <a:ext cx="1683961" cy="2075797"/>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23440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2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383725" y="3638599"/>
            <a:ext cx="6438658" cy="954107"/>
          </a:xfrm>
          <a:prstGeom prst="rect">
            <a:avLst/>
          </a:prstGeom>
          <a:noFill/>
        </p:spPr>
        <p:txBody>
          <a:bodyPr wrap="square" rtlCol="0">
            <a:spAutoFit/>
          </a:bodyPr>
          <a:lstStyle/>
          <a:p>
            <a:pPr algn="ctr"/>
            <a:r>
              <a:rPr lang="en-US" sz="2800" b="1" dirty="0">
                <a:solidFill>
                  <a:srgbClr val="FF0000"/>
                </a:solidFill>
              </a:rPr>
              <a:t>It’s just like our Math Way of counting on our fingers, isn’t it?  Let’s do that!</a:t>
            </a:r>
          </a:p>
        </p:txBody>
      </p:sp>
      <p:pic>
        <p:nvPicPr>
          <p:cNvPr id="22" name="Picture 21"/>
          <p:cNvPicPr>
            <a:picLocks noChangeAspect="1"/>
          </p:cNvPicPr>
          <p:nvPr/>
        </p:nvPicPr>
        <p:blipFill>
          <a:blip r:embed="rId3"/>
          <a:stretch>
            <a:fillRect/>
          </a:stretch>
        </p:blipFill>
        <p:spPr>
          <a:xfrm>
            <a:off x="1297185" y="2410297"/>
            <a:ext cx="572886" cy="568410"/>
          </a:xfrm>
          <a:prstGeom prst="rect">
            <a:avLst/>
          </a:prstGeom>
        </p:spPr>
      </p:pic>
      <p:pic>
        <p:nvPicPr>
          <p:cNvPr id="23" name="Picture 22"/>
          <p:cNvPicPr>
            <a:picLocks noChangeAspect="1"/>
          </p:cNvPicPr>
          <p:nvPr/>
        </p:nvPicPr>
        <p:blipFill>
          <a:blip r:embed="rId4"/>
          <a:stretch>
            <a:fillRect/>
          </a:stretch>
        </p:blipFill>
        <p:spPr>
          <a:xfrm>
            <a:off x="1988405" y="2435262"/>
            <a:ext cx="563756" cy="555016"/>
          </a:xfrm>
          <a:prstGeom prst="rect">
            <a:avLst/>
          </a:prstGeom>
        </p:spPr>
      </p:pic>
      <p:pic>
        <p:nvPicPr>
          <p:cNvPr id="24" name="Picture 23"/>
          <p:cNvPicPr>
            <a:picLocks noChangeAspect="1"/>
          </p:cNvPicPr>
          <p:nvPr/>
        </p:nvPicPr>
        <p:blipFill>
          <a:blip r:embed="rId5"/>
          <a:stretch>
            <a:fillRect/>
          </a:stretch>
        </p:blipFill>
        <p:spPr>
          <a:xfrm>
            <a:off x="2651837" y="2421868"/>
            <a:ext cx="572324" cy="590493"/>
          </a:xfrm>
          <a:prstGeom prst="rect">
            <a:avLst/>
          </a:prstGeom>
        </p:spPr>
      </p:pic>
      <p:pic>
        <p:nvPicPr>
          <p:cNvPr id="25" name="Picture 24"/>
          <p:cNvPicPr>
            <a:picLocks noChangeAspect="1"/>
          </p:cNvPicPr>
          <p:nvPr/>
        </p:nvPicPr>
        <p:blipFill>
          <a:blip r:embed="rId6"/>
          <a:stretch>
            <a:fillRect/>
          </a:stretch>
        </p:blipFill>
        <p:spPr>
          <a:xfrm>
            <a:off x="3326706" y="2408040"/>
            <a:ext cx="573281" cy="582238"/>
          </a:xfrm>
          <a:prstGeom prst="rect">
            <a:avLst/>
          </a:prstGeom>
        </p:spPr>
      </p:pic>
      <p:pic>
        <p:nvPicPr>
          <p:cNvPr id="26" name="Picture 25"/>
          <p:cNvPicPr>
            <a:picLocks noChangeAspect="1"/>
          </p:cNvPicPr>
          <p:nvPr/>
        </p:nvPicPr>
        <p:blipFill>
          <a:blip r:embed="rId7"/>
          <a:stretch>
            <a:fillRect/>
          </a:stretch>
        </p:blipFill>
        <p:spPr>
          <a:xfrm>
            <a:off x="3985852" y="2420814"/>
            <a:ext cx="586124" cy="590703"/>
          </a:xfrm>
          <a:prstGeom prst="rect">
            <a:avLst/>
          </a:prstGeom>
        </p:spPr>
      </p:pic>
      <p:pic>
        <p:nvPicPr>
          <p:cNvPr id="27" name="Picture 26"/>
          <p:cNvPicPr>
            <a:picLocks noChangeAspect="1"/>
          </p:cNvPicPr>
          <p:nvPr/>
        </p:nvPicPr>
        <p:blipFill>
          <a:blip r:embed="rId8"/>
          <a:stretch>
            <a:fillRect/>
          </a:stretch>
        </p:blipFill>
        <p:spPr>
          <a:xfrm>
            <a:off x="4685946" y="2435262"/>
            <a:ext cx="568299" cy="563825"/>
          </a:xfrm>
          <a:prstGeom prst="rect">
            <a:avLst/>
          </a:prstGeom>
        </p:spPr>
      </p:pic>
      <p:pic>
        <p:nvPicPr>
          <p:cNvPr id="28" name="Picture 27"/>
          <p:cNvPicPr>
            <a:picLocks noChangeAspect="1"/>
          </p:cNvPicPr>
          <p:nvPr/>
        </p:nvPicPr>
        <p:blipFill>
          <a:blip r:embed="rId9"/>
          <a:stretch>
            <a:fillRect/>
          </a:stretch>
        </p:blipFill>
        <p:spPr>
          <a:xfrm>
            <a:off x="5356622" y="2415384"/>
            <a:ext cx="579071" cy="583703"/>
          </a:xfrm>
          <a:prstGeom prst="rect">
            <a:avLst/>
          </a:prstGeom>
        </p:spPr>
      </p:pic>
      <p:pic>
        <p:nvPicPr>
          <p:cNvPr id="29" name="Picture 28"/>
          <p:cNvPicPr>
            <a:picLocks noChangeAspect="1"/>
          </p:cNvPicPr>
          <p:nvPr/>
        </p:nvPicPr>
        <p:blipFill>
          <a:blip r:embed="rId10"/>
          <a:stretch>
            <a:fillRect/>
          </a:stretch>
        </p:blipFill>
        <p:spPr>
          <a:xfrm>
            <a:off x="6057933" y="2426760"/>
            <a:ext cx="574412" cy="560949"/>
          </a:xfrm>
          <a:prstGeom prst="rect">
            <a:avLst/>
          </a:prstGeom>
        </p:spPr>
      </p:pic>
      <p:pic>
        <p:nvPicPr>
          <p:cNvPr id="30" name="Picture 29"/>
          <p:cNvPicPr>
            <a:picLocks noChangeAspect="1"/>
          </p:cNvPicPr>
          <p:nvPr/>
        </p:nvPicPr>
        <p:blipFill>
          <a:blip r:embed="rId11"/>
          <a:stretch>
            <a:fillRect/>
          </a:stretch>
        </p:blipFill>
        <p:spPr>
          <a:xfrm>
            <a:off x="6754585" y="2434601"/>
            <a:ext cx="571996" cy="563128"/>
          </a:xfrm>
          <a:prstGeom prst="rect">
            <a:avLst/>
          </a:prstGeom>
        </p:spPr>
      </p:pic>
      <p:pic>
        <p:nvPicPr>
          <p:cNvPr id="31" name="Picture 30"/>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300641" y="2397649"/>
            <a:ext cx="569022" cy="569022"/>
          </a:xfrm>
          <a:prstGeom prst="rect">
            <a:avLst/>
          </a:prstGeom>
        </p:spPr>
      </p:pic>
      <p:pic>
        <p:nvPicPr>
          <p:cNvPr id="17" name="Picture 16"/>
          <p:cNvPicPr>
            <a:picLocks noChangeAspect="1"/>
          </p:cNvPicPr>
          <p:nvPr/>
        </p:nvPicPr>
        <p:blipFill>
          <a:blip r:embed="rId14"/>
          <a:stretch>
            <a:fillRect/>
          </a:stretch>
        </p:blipFill>
        <p:spPr>
          <a:xfrm>
            <a:off x="1995485" y="2427839"/>
            <a:ext cx="553807" cy="562597"/>
          </a:xfrm>
          <a:prstGeom prst="rect">
            <a:avLst/>
          </a:prstGeom>
        </p:spPr>
      </p:pic>
      <p:pic>
        <p:nvPicPr>
          <p:cNvPr id="18" name="Picture 17"/>
          <p:cNvPicPr>
            <a:picLocks noChangeAspect="1"/>
          </p:cNvPicPr>
          <p:nvPr/>
        </p:nvPicPr>
        <p:blipFill>
          <a:blip r:embed="rId15"/>
          <a:stretch>
            <a:fillRect/>
          </a:stretch>
        </p:blipFill>
        <p:spPr>
          <a:xfrm>
            <a:off x="2654309" y="2415384"/>
            <a:ext cx="594064" cy="598706"/>
          </a:xfrm>
          <a:prstGeom prst="rect">
            <a:avLst/>
          </a:prstGeom>
        </p:spPr>
      </p:pic>
      <p:pic>
        <p:nvPicPr>
          <p:cNvPr id="20" name="Picture 19"/>
          <p:cNvPicPr>
            <a:picLocks noChangeAspect="1"/>
          </p:cNvPicPr>
          <p:nvPr/>
        </p:nvPicPr>
        <p:blipFill>
          <a:blip r:embed="rId16"/>
          <a:stretch>
            <a:fillRect/>
          </a:stretch>
        </p:blipFill>
        <p:spPr>
          <a:xfrm>
            <a:off x="3328992" y="2397649"/>
            <a:ext cx="595313" cy="595313"/>
          </a:xfrm>
          <a:prstGeom prst="rect">
            <a:avLst/>
          </a:prstGeom>
        </p:spPr>
      </p:pic>
      <p:pic>
        <p:nvPicPr>
          <p:cNvPr id="21" name="Picture 20"/>
          <p:cNvPicPr>
            <a:picLocks noChangeAspect="1"/>
          </p:cNvPicPr>
          <p:nvPr/>
        </p:nvPicPr>
        <p:blipFill>
          <a:blip r:embed="rId17"/>
          <a:stretch>
            <a:fillRect/>
          </a:stretch>
        </p:blipFill>
        <p:spPr>
          <a:xfrm>
            <a:off x="3993195" y="2421868"/>
            <a:ext cx="606838" cy="602170"/>
          </a:xfrm>
          <a:prstGeom prst="rect">
            <a:avLst/>
          </a:prstGeom>
        </p:spPr>
      </p:pic>
      <p:pic>
        <p:nvPicPr>
          <p:cNvPr id="89092" name="Picture 4" descr="http://images.easyfreeclipart.com/104/cute-halloween-monsters-clipart-to-school-paper-monster-104293.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12883" y="4640828"/>
            <a:ext cx="2057400" cy="2000087"/>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images.easyfreeclipart.com/104/cute-halloween-monsters-clipart-to-school-paper-monster-104293.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6793683" y="4640827"/>
            <a:ext cx="2057400" cy="2000087"/>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609493397"/>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1837188" y="3650902"/>
            <a:ext cx="5469575" cy="1384995"/>
          </a:xfrm>
          <a:prstGeom prst="rect">
            <a:avLst/>
          </a:prstGeom>
          <a:noFill/>
        </p:spPr>
        <p:txBody>
          <a:bodyPr wrap="square" rtlCol="0">
            <a:spAutoFit/>
          </a:bodyPr>
          <a:lstStyle/>
          <a:p>
            <a:pPr algn="ctr"/>
            <a:r>
              <a:rPr lang="en-US" sz="2800" b="1" dirty="0">
                <a:solidFill>
                  <a:srgbClr val="0000FF"/>
                </a:solidFill>
              </a:rPr>
              <a:t>What would 6 look like on our fingers?  I wonder what will be on the back of the 6 card?</a:t>
            </a:r>
          </a:p>
        </p:txBody>
      </p:sp>
      <p:pic>
        <p:nvPicPr>
          <p:cNvPr id="23" name="Picture 22"/>
          <p:cNvPicPr>
            <a:picLocks noChangeAspect="1"/>
          </p:cNvPicPr>
          <p:nvPr/>
        </p:nvPicPr>
        <p:blipFill>
          <a:blip r:embed="rId3"/>
          <a:stretch>
            <a:fillRect/>
          </a:stretch>
        </p:blipFill>
        <p:spPr>
          <a:xfrm>
            <a:off x="1297185" y="2410297"/>
            <a:ext cx="572886" cy="568410"/>
          </a:xfrm>
          <a:prstGeom prst="rect">
            <a:avLst/>
          </a:prstGeom>
        </p:spPr>
      </p:pic>
      <p:pic>
        <p:nvPicPr>
          <p:cNvPr id="24" name="Picture 23"/>
          <p:cNvPicPr>
            <a:picLocks noChangeAspect="1"/>
          </p:cNvPicPr>
          <p:nvPr/>
        </p:nvPicPr>
        <p:blipFill>
          <a:blip r:embed="rId4"/>
          <a:stretch>
            <a:fillRect/>
          </a:stretch>
        </p:blipFill>
        <p:spPr>
          <a:xfrm>
            <a:off x="1988405" y="2435262"/>
            <a:ext cx="563756" cy="555016"/>
          </a:xfrm>
          <a:prstGeom prst="rect">
            <a:avLst/>
          </a:prstGeom>
        </p:spPr>
      </p:pic>
      <p:pic>
        <p:nvPicPr>
          <p:cNvPr id="25" name="Picture 24"/>
          <p:cNvPicPr>
            <a:picLocks noChangeAspect="1"/>
          </p:cNvPicPr>
          <p:nvPr/>
        </p:nvPicPr>
        <p:blipFill>
          <a:blip r:embed="rId5"/>
          <a:stretch>
            <a:fillRect/>
          </a:stretch>
        </p:blipFill>
        <p:spPr>
          <a:xfrm>
            <a:off x="2651837" y="2421868"/>
            <a:ext cx="572324" cy="590493"/>
          </a:xfrm>
          <a:prstGeom prst="rect">
            <a:avLst/>
          </a:prstGeom>
        </p:spPr>
      </p:pic>
      <p:pic>
        <p:nvPicPr>
          <p:cNvPr id="26" name="Picture 25"/>
          <p:cNvPicPr>
            <a:picLocks noChangeAspect="1"/>
          </p:cNvPicPr>
          <p:nvPr/>
        </p:nvPicPr>
        <p:blipFill>
          <a:blip r:embed="rId6"/>
          <a:stretch>
            <a:fillRect/>
          </a:stretch>
        </p:blipFill>
        <p:spPr>
          <a:xfrm>
            <a:off x="3326706" y="2408040"/>
            <a:ext cx="573281" cy="582238"/>
          </a:xfrm>
          <a:prstGeom prst="rect">
            <a:avLst/>
          </a:prstGeom>
        </p:spPr>
      </p:pic>
      <p:pic>
        <p:nvPicPr>
          <p:cNvPr id="27" name="Picture 26"/>
          <p:cNvPicPr>
            <a:picLocks noChangeAspect="1"/>
          </p:cNvPicPr>
          <p:nvPr/>
        </p:nvPicPr>
        <p:blipFill>
          <a:blip r:embed="rId7"/>
          <a:stretch>
            <a:fillRect/>
          </a:stretch>
        </p:blipFill>
        <p:spPr>
          <a:xfrm>
            <a:off x="3985852" y="2420814"/>
            <a:ext cx="586124" cy="590703"/>
          </a:xfrm>
          <a:prstGeom prst="rect">
            <a:avLst/>
          </a:prstGeom>
        </p:spPr>
      </p:pic>
      <p:pic>
        <p:nvPicPr>
          <p:cNvPr id="28" name="Picture 27"/>
          <p:cNvPicPr>
            <a:picLocks noChangeAspect="1"/>
          </p:cNvPicPr>
          <p:nvPr/>
        </p:nvPicPr>
        <p:blipFill>
          <a:blip r:embed="rId8"/>
          <a:stretch>
            <a:fillRect/>
          </a:stretch>
        </p:blipFill>
        <p:spPr>
          <a:xfrm>
            <a:off x="4685946" y="2435262"/>
            <a:ext cx="568299" cy="563825"/>
          </a:xfrm>
          <a:prstGeom prst="rect">
            <a:avLst/>
          </a:prstGeom>
        </p:spPr>
      </p:pic>
      <p:pic>
        <p:nvPicPr>
          <p:cNvPr id="29" name="Picture 28"/>
          <p:cNvPicPr>
            <a:picLocks noChangeAspect="1"/>
          </p:cNvPicPr>
          <p:nvPr/>
        </p:nvPicPr>
        <p:blipFill>
          <a:blip r:embed="rId9"/>
          <a:stretch>
            <a:fillRect/>
          </a:stretch>
        </p:blipFill>
        <p:spPr>
          <a:xfrm>
            <a:off x="5356622" y="2415384"/>
            <a:ext cx="579071" cy="583703"/>
          </a:xfrm>
          <a:prstGeom prst="rect">
            <a:avLst/>
          </a:prstGeom>
        </p:spPr>
      </p:pic>
      <p:pic>
        <p:nvPicPr>
          <p:cNvPr id="30" name="Picture 29"/>
          <p:cNvPicPr>
            <a:picLocks noChangeAspect="1"/>
          </p:cNvPicPr>
          <p:nvPr/>
        </p:nvPicPr>
        <p:blipFill>
          <a:blip r:embed="rId10"/>
          <a:stretch>
            <a:fillRect/>
          </a:stretch>
        </p:blipFill>
        <p:spPr>
          <a:xfrm>
            <a:off x="6057933" y="2426760"/>
            <a:ext cx="574412" cy="560949"/>
          </a:xfrm>
          <a:prstGeom prst="rect">
            <a:avLst/>
          </a:prstGeom>
        </p:spPr>
      </p:pic>
      <p:pic>
        <p:nvPicPr>
          <p:cNvPr id="31" name="Picture 30"/>
          <p:cNvPicPr>
            <a:picLocks noChangeAspect="1"/>
          </p:cNvPicPr>
          <p:nvPr/>
        </p:nvPicPr>
        <p:blipFill>
          <a:blip r:embed="rId11"/>
          <a:stretch>
            <a:fillRect/>
          </a:stretch>
        </p:blipFill>
        <p:spPr>
          <a:xfrm>
            <a:off x="6754585" y="2434601"/>
            <a:ext cx="571996" cy="563128"/>
          </a:xfrm>
          <a:prstGeom prst="rect">
            <a:avLst/>
          </a:prstGeom>
        </p:spPr>
      </p:pic>
      <p:pic>
        <p:nvPicPr>
          <p:cNvPr id="32" name="Picture 31"/>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304362" y="2408774"/>
            <a:ext cx="569022" cy="569022"/>
          </a:xfrm>
          <a:prstGeom prst="rect">
            <a:avLst/>
          </a:prstGeom>
        </p:spPr>
      </p:pic>
      <p:pic>
        <p:nvPicPr>
          <p:cNvPr id="17" name="Picture 16"/>
          <p:cNvPicPr>
            <a:picLocks noChangeAspect="1"/>
          </p:cNvPicPr>
          <p:nvPr/>
        </p:nvPicPr>
        <p:blipFill>
          <a:blip r:embed="rId14"/>
          <a:stretch>
            <a:fillRect/>
          </a:stretch>
        </p:blipFill>
        <p:spPr>
          <a:xfrm>
            <a:off x="2001109" y="2435132"/>
            <a:ext cx="553807" cy="562597"/>
          </a:xfrm>
          <a:prstGeom prst="rect">
            <a:avLst/>
          </a:prstGeom>
        </p:spPr>
      </p:pic>
      <p:pic>
        <p:nvPicPr>
          <p:cNvPr id="18" name="Picture 17"/>
          <p:cNvPicPr>
            <a:picLocks noChangeAspect="1"/>
          </p:cNvPicPr>
          <p:nvPr/>
        </p:nvPicPr>
        <p:blipFill>
          <a:blip r:embed="rId15"/>
          <a:stretch>
            <a:fillRect/>
          </a:stretch>
        </p:blipFill>
        <p:spPr>
          <a:xfrm>
            <a:off x="2633828" y="2415384"/>
            <a:ext cx="608341" cy="613095"/>
          </a:xfrm>
          <a:prstGeom prst="rect">
            <a:avLst/>
          </a:prstGeom>
        </p:spPr>
      </p:pic>
      <p:pic>
        <p:nvPicPr>
          <p:cNvPr id="20" name="Picture 19"/>
          <p:cNvPicPr>
            <a:picLocks noChangeAspect="1"/>
          </p:cNvPicPr>
          <p:nvPr/>
        </p:nvPicPr>
        <p:blipFill>
          <a:blip r:embed="rId16"/>
          <a:stretch>
            <a:fillRect/>
          </a:stretch>
        </p:blipFill>
        <p:spPr>
          <a:xfrm>
            <a:off x="3318827" y="2415384"/>
            <a:ext cx="595313" cy="595313"/>
          </a:xfrm>
          <a:prstGeom prst="rect">
            <a:avLst/>
          </a:prstGeom>
        </p:spPr>
      </p:pic>
      <p:pic>
        <p:nvPicPr>
          <p:cNvPr id="21" name="Picture 20"/>
          <p:cNvPicPr>
            <a:picLocks noChangeAspect="1"/>
          </p:cNvPicPr>
          <p:nvPr/>
        </p:nvPicPr>
        <p:blipFill>
          <a:blip r:embed="rId17"/>
          <a:stretch>
            <a:fillRect/>
          </a:stretch>
        </p:blipFill>
        <p:spPr>
          <a:xfrm>
            <a:off x="3983707" y="2426309"/>
            <a:ext cx="606838" cy="602170"/>
          </a:xfrm>
          <a:prstGeom prst="rect">
            <a:avLst/>
          </a:prstGeom>
        </p:spPr>
      </p:pic>
      <p:pic>
        <p:nvPicPr>
          <p:cNvPr id="22" name="Picture 21"/>
          <p:cNvPicPr>
            <a:picLocks noChangeAspect="1"/>
          </p:cNvPicPr>
          <p:nvPr/>
        </p:nvPicPr>
        <p:blipFill>
          <a:blip r:embed="rId18"/>
          <a:stretch>
            <a:fillRect/>
          </a:stretch>
        </p:blipFill>
        <p:spPr>
          <a:xfrm>
            <a:off x="4688221" y="2419401"/>
            <a:ext cx="593527" cy="593527"/>
          </a:xfrm>
          <a:prstGeom prst="rect">
            <a:avLst/>
          </a:prstGeom>
        </p:spPr>
      </p:pic>
      <p:pic>
        <p:nvPicPr>
          <p:cNvPr id="33" name="Picture 32"/>
          <p:cNvPicPr>
            <a:picLocks noChangeAspect="1"/>
          </p:cNvPicPr>
          <p:nvPr/>
        </p:nvPicPr>
        <p:blipFill>
          <a:blip r:embed="rId19"/>
          <a:stretch>
            <a:fillRect/>
          </a:stretch>
        </p:blipFill>
        <p:spPr>
          <a:xfrm>
            <a:off x="233992" y="4114800"/>
            <a:ext cx="1590675" cy="2419350"/>
          </a:xfrm>
          <a:prstGeom prst="rect">
            <a:avLst/>
          </a:prstGeom>
        </p:spPr>
      </p:pic>
      <p:sp>
        <p:nvSpPr>
          <p:cNvPr id="34" name="Rectangle 3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00328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8"/>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Birthday Cake Number Order</a:t>
            </a:r>
            <a:endParaRPr lang="en-US" sz="8000" b="1" dirty="0"/>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dirty="0">
                <a:solidFill>
                  <a:srgbClr val="C00000"/>
                </a:solidFill>
              </a:rPr>
              <a:t>Take your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2945246" y="3053192"/>
            <a:ext cx="3851879" cy="1200329"/>
          </a:xfrm>
          <a:prstGeom prst="rect">
            <a:avLst/>
          </a:prstGeom>
          <a:noFill/>
        </p:spPr>
        <p:txBody>
          <a:bodyPr wrap="square" rtlCol="0">
            <a:spAutoFit/>
          </a:bodyPr>
          <a:lstStyle/>
          <a:p>
            <a:pPr algn="ctr"/>
            <a:r>
              <a:rPr lang="en-US" b="1" dirty="0"/>
              <a:t>Put your cakes in order from baby’s first birthday to the kindergartener’s cake.  Match your numeral cards to the cakes in order.</a:t>
            </a:r>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6378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2054519" y="3660194"/>
            <a:ext cx="5034914" cy="954107"/>
          </a:xfrm>
          <a:prstGeom prst="rect">
            <a:avLst/>
          </a:prstGeom>
          <a:noFill/>
        </p:spPr>
        <p:txBody>
          <a:bodyPr wrap="square" rtlCol="0">
            <a:spAutoFit/>
          </a:bodyPr>
          <a:lstStyle/>
          <a:p>
            <a:pPr algn="ctr"/>
            <a:r>
              <a:rPr lang="en-US" sz="2800" b="1" dirty="0">
                <a:solidFill>
                  <a:srgbClr val="FF0000"/>
                </a:solidFill>
              </a:rPr>
              <a:t>What do you think we will see on the back of the 7?</a:t>
            </a:r>
          </a:p>
        </p:txBody>
      </p:sp>
      <p:pic>
        <p:nvPicPr>
          <p:cNvPr id="24" name="Picture 23"/>
          <p:cNvPicPr>
            <a:picLocks noChangeAspect="1"/>
          </p:cNvPicPr>
          <p:nvPr/>
        </p:nvPicPr>
        <p:blipFill>
          <a:blip r:embed="rId3"/>
          <a:stretch>
            <a:fillRect/>
          </a:stretch>
        </p:blipFill>
        <p:spPr>
          <a:xfrm>
            <a:off x="1297185" y="2410297"/>
            <a:ext cx="572886" cy="568410"/>
          </a:xfrm>
          <a:prstGeom prst="rect">
            <a:avLst/>
          </a:prstGeom>
        </p:spPr>
      </p:pic>
      <p:pic>
        <p:nvPicPr>
          <p:cNvPr id="25" name="Picture 24"/>
          <p:cNvPicPr>
            <a:picLocks noChangeAspect="1"/>
          </p:cNvPicPr>
          <p:nvPr/>
        </p:nvPicPr>
        <p:blipFill>
          <a:blip r:embed="rId4"/>
          <a:stretch>
            <a:fillRect/>
          </a:stretch>
        </p:blipFill>
        <p:spPr>
          <a:xfrm>
            <a:off x="1988405" y="2435262"/>
            <a:ext cx="563756" cy="555016"/>
          </a:xfrm>
          <a:prstGeom prst="rect">
            <a:avLst/>
          </a:prstGeom>
        </p:spPr>
      </p:pic>
      <p:pic>
        <p:nvPicPr>
          <p:cNvPr id="26" name="Picture 25"/>
          <p:cNvPicPr>
            <a:picLocks noChangeAspect="1"/>
          </p:cNvPicPr>
          <p:nvPr/>
        </p:nvPicPr>
        <p:blipFill>
          <a:blip r:embed="rId5"/>
          <a:stretch>
            <a:fillRect/>
          </a:stretch>
        </p:blipFill>
        <p:spPr>
          <a:xfrm>
            <a:off x="2651837" y="2421868"/>
            <a:ext cx="572324" cy="590493"/>
          </a:xfrm>
          <a:prstGeom prst="rect">
            <a:avLst/>
          </a:prstGeom>
        </p:spPr>
      </p:pic>
      <p:pic>
        <p:nvPicPr>
          <p:cNvPr id="27" name="Picture 26"/>
          <p:cNvPicPr>
            <a:picLocks noChangeAspect="1"/>
          </p:cNvPicPr>
          <p:nvPr/>
        </p:nvPicPr>
        <p:blipFill>
          <a:blip r:embed="rId6"/>
          <a:stretch>
            <a:fillRect/>
          </a:stretch>
        </p:blipFill>
        <p:spPr>
          <a:xfrm>
            <a:off x="3326706" y="2408040"/>
            <a:ext cx="573281" cy="582238"/>
          </a:xfrm>
          <a:prstGeom prst="rect">
            <a:avLst/>
          </a:prstGeom>
        </p:spPr>
      </p:pic>
      <p:pic>
        <p:nvPicPr>
          <p:cNvPr id="28" name="Picture 27"/>
          <p:cNvPicPr>
            <a:picLocks noChangeAspect="1"/>
          </p:cNvPicPr>
          <p:nvPr/>
        </p:nvPicPr>
        <p:blipFill>
          <a:blip r:embed="rId7"/>
          <a:stretch>
            <a:fillRect/>
          </a:stretch>
        </p:blipFill>
        <p:spPr>
          <a:xfrm>
            <a:off x="3985852" y="2420814"/>
            <a:ext cx="586124" cy="590703"/>
          </a:xfrm>
          <a:prstGeom prst="rect">
            <a:avLst/>
          </a:prstGeom>
        </p:spPr>
      </p:pic>
      <p:pic>
        <p:nvPicPr>
          <p:cNvPr id="29" name="Picture 28"/>
          <p:cNvPicPr>
            <a:picLocks noChangeAspect="1"/>
          </p:cNvPicPr>
          <p:nvPr/>
        </p:nvPicPr>
        <p:blipFill>
          <a:blip r:embed="rId8"/>
          <a:stretch>
            <a:fillRect/>
          </a:stretch>
        </p:blipFill>
        <p:spPr>
          <a:xfrm>
            <a:off x="4685946" y="2435262"/>
            <a:ext cx="568299" cy="563825"/>
          </a:xfrm>
          <a:prstGeom prst="rect">
            <a:avLst/>
          </a:prstGeom>
        </p:spPr>
      </p:pic>
      <p:pic>
        <p:nvPicPr>
          <p:cNvPr id="30" name="Picture 29"/>
          <p:cNvPicPr>
            <a:picLocks noChangeAspect="1"/>
          </p:cNvPicPr>
          <p:nvPr/>
        </p:nvPicPr>
        <p:blipFill>
          <a:blip r:embed="rId9"/>
          <a:stretch>
            <a:fillRect/>
          </a:stretch>
        </p:blipFill>
        <p:spPr>
          <a:xfrm>
            <a:off x="5356622" y="2415384"/>
            <a:ext cx="579071" cy="583703"/>
          </a:xfrm>
          <a:prstGeom prst="rect">
            <a:avLst/>
          </a:prstGeom>
        </p:spPr>
      </p:pic>
      <p:pic>
        <p:nvPicPr>
          <p:cNvPr id="31" name="Picture 30"/>
          <p:cNvPicPr>
            <a:picLocks noChangeAspect="1"/>
          </p:cNvPicPr>
          <p:nvPr/>
        </p:nvPicPr>
        <p:blipFill>
          <a:blip r:embed="rId10"/>
          <a:stretch>
            <a:fillRect/>
          </a:stretch>
        </p:blipFill>
        <p:spPr>
          <a:xfrm>
            <a:off x="6057933" y="2426760"/>
            <a:ext cx="574412" cy="560949"/>
          </a:xfrm>
          <a:prstGeom prst="rect">
            <a:avLst/>
          </a:prstGeom>
        </p:spPr>
      </p:pic>
      <p:pic>
        <p:nvPicPr>
          <p:cNvPr id="32" name="Picture 31"/>
          <p:cNvPicPr>
            <a:picLocks noChangeAspect="1"/>
          </p:cNvPicPr>
          <p:nvPr/>
        </p:nvPicPr>
        <p:blipFill>
          <a:blip r:embed="rId11"/>
          <a:stretch>
            <a:fillRect/>
          </a:stretch>
        </p:blipFill>
        <p:spPr>
          <a:xfrm>
            <a:off x="6754585" y="2434601"/>
            <a:ext cx="571996" cy="563128"/>
          </a:xfrm>
          <a:prstGeom prst="rect">
            <a:avLst/>
          </a:prstGeom>
        </p:spPr>
      </p:pic>
      <p:pic>
        <p:nvPicPr>
          <p:cNvPr id="33" name="Picture 32"/>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311571" y="2428707"/>
            <a:ext cx="569022" cy="569022"/>
          </a:xfrm>
          <a:prstGeom prst="rect">
            <a:avLst/>
          </a:prstGeom>
        </p:spPr>
      </p:pic>
      <p:pic>
        <p:nvPicPr>
          <p:cNvPr id="17" name="Picture 16"/>
          <p:cNvPicPr>
            <a:picLocks noChangeAspect="1"/>
          </p:cNvPicPr>
          <p:nvPr/>
        </p:nvPicPr>
        <p:blipFill>
          <a:blip r:embed="rId14"/>
          <a:stretch>
            <a:fillRect/>
          </a:stretch>
        </p:blipFill>
        <p:spPr>
          <a:xfrm>
            <a:off x="1995614" y="2430276"/>
            <a:ext cx="553807" cy="562597"/>
          </a:xfrm>
          <a:prstGeom prst="rect">
            <a:avLst/>
          </a:prstGeom>
        </p:spPr>
      </p:pic>
      <p:pic>
        <p:nvPicPr>
          <p:cNvPr id="18" name="Picture 17"/>
          <p:cNvPicPr>
            <a:picLocks noChangeAspect="1"/>
          </p:cNvPicPr>
          <p:nvPr/>
        </p:nvPicPr>
        <p:blipFill>
          <a:blip r:embed="rId15"/>
          <a:stretch>
            <a:fillRect/>
          </a:stretch>
        </p:blipFill>
        <p:spPr>
          <a:xfrm>
            <a:off x="2654504" y="2408040"/>
            <a:ext cx="604570" cy="609294"/>
          </a:xfrm>
          <a:prstGeom prst="rect">
            <a:avLst/>
          </a:prstGeom>
        </p:spPr>
      </p:pic>
      <p:pic>
        <p:nvPicPr>
          <p:cNvPr id="20" name="Picture 19"/>
          <p:cNvPicPr>
            <a:picLocks noChangeAspect="1"/>
          </p:cNvPicPr>
          <p:nvPr/>
        </p:nvPicPr>
        <p:blipFill>
          <a:blip r:embed="rId16"/>
          <a:stretch>
            <a:fillRect/>
          </a:stretch>
        </p:blipFill>
        <p:spPr>
          <a:xfrm>
            <a:off x="3315689" y="2409577"/>
            <a:ext cx="595313" cy="595313"/>
          </a:xfrm>
          <a:prstGeom prst="rect">
            <a:avLst/>
          </a:prstGeom>
        </p:spPr>
      </p:pic>
      <p:pic>
        <p:nvPicPr>
          <p:cNvPr id="21" name="Picture 20"/>
          <p:cNvPicPr>
            <a:picLocks noChangeAspect="1"/>
          </p:cNvPicPr>
          <p:nvPr/>
        </p:nvPicPr>
        <p:blipFill>
          <a:blip r:embed="rId17"/>
          <a:stretch>
            <a:fillRect/>
          </a:stretch>
        </p:blipFill>
        <p:spPr>
          <a:xfrm>
            <a:off x="3992081" y="2409347"/>
            <a:ext cx="606838" cy="602170"/>
          </a:xfrm>
          <a:prstGeom prst="rect">
            <a:avLst/>
          </a:prstGeom>
        </p:spPr>
      </p:pic>
      <p:pic>
        <p:nvPicPr>
          <p:cNvPr id="22" name="Picture 21"/>
          <p:cNvPicPr>
            <a:picLocks noChangeAspect="1"/>
          </p:cNvPicPr>
          <p:nvPr/>
        </p:nvPicPr>
        <p:blipFill>
          <a:blip r:embed="rId18"/>
          <a:stretch>
            <a:fillRect/>
          </a:stretch>
        </p:blipFill>
        <p:spPr>
          <a:xfrm>
            <a:off x="4691013" y="2430276"/>
            <a:ext cx="593527" cy="593527"/>
          </a:xfrm>
          <a:prstGeom prst="rect">
            <a:avLst/>
          </a:prstGeom>
        </p:spPr>
      </p:pic>
      <p:pic>
        <p:nvPicPr>
          <p:cNvPr id="23" name="Picture 22"/>
          <p:cNvPicPr>
            <a:picLocks noChangeAspect="1"/>
          </p:cNvPicPr>
          <p:nvPr/>
        </p:nvPicPr>
        <p:blipFill>
          <a:blip r:embed="rId19"/>
          <a:stretch>
            <a:fillRect/>
          </a:stretch>
        </p:blipFill>
        <p:spPr>
          <a:xfrm>
            <a:off x="5363734" y="2403692"/>
            <a:ext cx="604838" cy="614363"/>
          </a:xfrm>
          <a:prstGeom prst="rect">
            <a:avLst/>
          </a:prstGeom>
        </p:spPr>
      </p:pic>
      <p:pic>
        <p:nvPicPr>
          <p:cNvPr id="35" name="Picture 34"/>
          <p:cNvPicPr>
            <a:picLocks noChangeAspect="1"/>
          </p:cNvPicPr>
          <p:nvPr/>
        </p:nvPicPr>
        <p:blipFill>
          <a:blip r:embed="rId20"/>
          <a:stretch>
            <a:fillRect/>
          </a:stretch>
        </p:blipFill>
        <p:spPr>
          <a:xfrm>
            <a:off x="307975" y="4134653"/>
            <a:ext cx="1885950" cy="2419350"/>
          </a:xfrm>
          <a:prstGeom prst="rect">
            <a:avLst/>
          </a:prstGeom>
        </p:spPr>
      </p:pic>
      <p:sp>
        <p:nvSpPr>
          <p:cNvPr id="34" name="Rectangle 3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45494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0"/>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2044565" y="3617893"/>
            <a:ext cx="5012583" cy="954107"/>
          </a:xfrm>
          <a:prstGeom prst="rect">
            <a:avLst/>
          </a:prstGeom>
          <a:noFill/>
        </p:spPr>
        <p:txBody>
          <a:bodyPr wrap="square" rtlCol="0">
            <a:spAutoFit/>
          </a:bodyPr>
          <a:lstStyle/>
          <a:p>
            <a:pPr algn="ctr"/>
            <a:r>
              <a:rPr lang="en-US" sz="2800" b="1" dirty="0">
                <a:solidFill>
                  <a:srgbClr val="0000FF"/>
                </a:solidFill>
              </a:rPr>
              <a:t>What do you think we will see on the back of the 8?</a:t>
            </a:r>
          </a:p>
        </p:txBody>
      </p:sp>
      <p:pic>
        <p:nvPicPr>
          <p:cNvPr id="26" name="Picture 25"/>
          <p:cNvPicPr>
            <a:picLocks noChangeAspect="1"/>
          </p:cNvPicPr>
          <p:nvPr/>
        </p:nvPicPr>
        <p:blipFill>
          <a:blip r:embed="rId3"/>
          <a:stretch>
            <a:fillRect/>
          </a:stretch>
        </p:blipFill>
        <p:spPr>
          <a:xfrm>
            <a:off x="1988405" y="2435262"/>
            <a:ext cx="563756" cy="555016"/>
          </a:xfrm>
          <a:prstGeom prst="rect">
            <a:avLst/>
          </a:prstGeom>
        </p:spPr>
      </p:pic>
      <p:pic>
        <p:nvPicPr>
          <p:cNvPr id="27" name="Picture 26"/>
          <p:cNvPicPr>
            <a:picLocks noChangeAspect="1"/>
          </p:cNvPicPr>
          <p:nvPr/>
        </p:nvPicPr>
        <p:blipFill>
          <a:blip r:embed="rId4"/>
          <a:stretch>
            <a:fillRect/>
          </a:stretch>
        </p:blipFill>
        <p:spPr>
          <a:xfrm>
            <a:off x="2651837" y="2421868"/>
            <a:ext cx="572324" cy="590493"/>
          </a:xfrm>
          <a:prstGeom prst="rect">
            <a:avLst/>
          </a:prstGeom>
        </p:spPr>
      </p:pic>
      <p:pic>
        <p:nvPicPr>
          <p:cNvPr id="28" name="Picture 27"/>
          <p:cNvPicPr>
            <a:picLocks noChangeAspect="1"/>
          </p:cNvPicPr>
          <p:nvPr/>
        </p:nvPicPr>
        <p:blipFill>
          <a:blip r:embed="rId5"/>
          <a:stretch>
            <a:fillRect/>
          </a:stretch>
        </p:blipFill>
        <p:spPr>
          <a:xfrm>
            <a:off x="3326706" y="2408040"/>
            <a:ext cx="573281" cy="582238"/>
          </a:xfrm>
          <a:prstGeom prst="rect">
            <a:avLst/>
          </a:prstGeom>
        </p:spPr>
      </p:pic>
      <p:pic>
        <p:nvPicPr>
          <p:cNvPr id="29" name="Picture 28"/>
          <p:cNvPicPr>
            <a:picLocks noChangeAspect="1"/>
          </p:cNvPicPr>
          <p:nvPr/>
        </p:nvPicPr>
        <p:blipFill>
          <a:blip r:embed="rId6"/>
          <a:stretch>
            <a:fillRect/>
          </a:stretch>
        </p:blipFill>
        <p:spPr>
          <a:xfrm>
            <a:off x="3985852" y="2420814"/>
            <a:ext cx="586124" cy="590703"/>
          </a:xfrm>
          <a:prstGeom prst="rect">
            <a:avLst/>
          </a:prstGeom>
        </p:spPr>
      </p:pic>
      <p:pic>
        <p:nvPicPr>
          <p:cNvPr id="30" name="Picture 29"/>
          <p:cNvPicPr>
            <a:picLocks noChangeAspect="1"/>
          </p:cNvPicPr>
          <p:nvPr/>
        </p:nvPicPr>
        <p:blipFill>
          <a:blip r:embed="rId7"/>
          <a:stretch>
            <a:fillRect/>
          </a:stretch>
        </p:blipFill>
        <p:spPr>
          <a:xfrm>
            <a:off x="4685946" y="2435262"/>
            <a:ext cx="568299" cy="563825"/>
          </a:xfrm>
          <a:prstGeom prst="rect">
            <a:avLst/>
          </a:prstGeom>
        </p:spPr>
      </p:pic>
      <p:pic>
        <p:nvPicPr>
          <p:cNvPr id="31" name="Picture 30"/>
          <p:cNvPicPr>
            <a:picLocks noChangeAspect="1"/>
          </p:cNvPicPr>
          <p:nvPr/>
        </p:nvPicPr>
        <p:blipFill>
          <a:blip r:embed="rId8"/>
          <a:stretch>
            <a:fillRect/>
          </a:stretch>
        </p:blipFill>
        <p:spPr>
          <a:xfrm>
            <a:off x="5356622" y="2415384"/>
            <a:ext cx="579071" cy="583703"/>
          </a:xfrm>
          <a:prstGeom prst="rect">
            <a:avLst/>
          </a:prstGeom>
        </p:spPr>
      </p:pic>
      <p:pic>
        <p:nvPicPr>
          <p:cNvPr id="32" name="Picture 31"/>
          <p:cNvPicPr>
            <a:picLocks noChangeAspect="1"/>
          </p:cNvPicPr>
          <p:nvPr/>
        </p:nvPicPr>
        <p:blipFill>
          <a:blip r:embed="rId9"/>
          <a:stretch>
            <a:fillRect/>
          </a:stretch>
        </p:blipFill>
        <p:spPr>
          <a:xfrm>
            <a:off x="6057933" y="2426760"/>
            <a:ext cx="574412" cy="560949"/>
          </a:xfrm>
          <a:prstGeom prst="rect">
            <a:avLst/>
          </a:prstGeom>
        </p:spPr>
      </p:pic>
      <p:pic>
        <p:nvPicPr>
          <p:cNvPr id="33" name="Picture 32"/>
          <p:cNvPicPr>
            <a:picLocks noChangeAspect="1"/>
          </p:cNvPicPr>
          <p:nvPr/>
        </p:nvPicPr>
        <p:blipFill>
          <a:blip r:embed="rId10"/>
          <a:stretch>
            <a:fillRect/>
          </a:stretch>
        </p:blipFill>
        <p:spPr>
          <a:xfrm>
            <a:off x="6754585" y="2434601"/>
            <a:ext cx="571996" cy="563128"/>
          </a:xfrm>
          <a:prstGeom prst="rect">
            <a:avLst/>
          </a:prstGeom>
        </p:spPr>
      </p:pic>
      <p:pic>
        <p:nvPicPr>
          <p:cNvPr id="34" name="Picture 33"/>
          <p:cNvPicPr>
            <a:picLocks noChangeAspect="1"/>
          </p:cNvPicPr>
          <p:nvPr/>
        </p:nvPicPr>
        <p:blipFill>
          <a:blip r:embed="rId11"/>
          <a:stretch>
            <a:fillRect/>
          </a:stretch>
        </p:blipFill>
        <p:spPr>
          <a:xfrm>
            <a:off x="7441602" y="2408040"/>
            <a:ext cx="565339" cy="569756"/>
          </a:xfrm>
          <a:prstGeom prst="rect">
            <a:avLst/>
          </a:prstGeom>
        </p:spPr>
      </p:pic>
      <p:pic>
        <p:nvPicPr>
          <p:cNvPr id="16" name="Picture 15"/>
          <p:cNvPicPr>
            <a:picLocks noChangeAspect="1"/>
          </p:cNvPicPr>
          <p:nvPr/>
        </p:nvPicPr>
        <p:blipFill>
          <a:blip r:embed="rId12"/>
          <a:stretch>
            <a:fillRect/>
          </a:stretch>
        </p:blipFill>
        <p:spPr>
          <a:xfrm>
            <a:off x="1297083" y="2421868"/>
            <a:ext cx="569022" cy="569022"/>
          </a:xfrm>
          <a:prstGeom prst="rect">
            <a:avLst/>
          </a:prstGeom>
        </p:spPr>
      </p:pic>
      <p:pic>
        <p:nvPicPr>
          <p:cNvPr id="17" name="Picture 16"/>
          <p:cNvPicPr>
            <a:picLocks noChangeAspect="1"/>
          </p:cNvPicPr>
          <p:nvPr/>
        </p:nvPicPr>
        <p:blipFill>
          <a:blip r:embed="rId13"/>
          <a:stretch>
            <a:fillRect/>
          </a:stretch>
        </p:blipFill>
        <p:spPr>
          <a:xfrm>
            <a:off x="1988723" y="2434601"/>
            <a:ext cx="584029" cy="593299"/>
          </a:xfrm>
          <a:prstGeom prst="rect">
            <a:avLst/>
          </a:prstGeom>
        </p:spPr>
      </p:pic>
      <p:pic>
        <p:nvPicPr>
          <p:cNvPr id="18" name="Picture 17"/>
          <p:cNvPicPr>
            <a:picLocks noChangeAspect="1"/>
          </p:cNvPicPr>
          <p:nvPr/>
        </p:nvPicPr>
        <p:blipFill>
          <a:blip r:embed="rId14"/>
          <a:stretch>
            <a:fillRect/>
          </a:stretch>
        </p:blipFill>
        <p:spPr>
          <a:xfrm>
            <a:off x="2634181" y="2421868"/>
            <a:ext cx="591597" cy="596220"/>
          </a:xfrm>
          <a:prstGeom prst="rect">
            <a:avLst/>
          </a:prstGeom>
        </p:spPr>
      </p:pic>
      <p:pic>
        <p:nvPicPr>
          <p:cNvPr id="20" name="Picture 19"/>
          <p:cNvPicPr>
            <a:picLocks noChangeAspect="1"/>
          </p:cNvPicPr>
          <p:nvPr/>
        </p:nvPicPr>
        <p:blipFill>
          <a:blip r:embed="rId15"/>
          <a:stretch>
            <a:fillRect/>
          </a:stretch>
        </p:blipFill>
        <p:spPr>
          <a:xfrm>
            <a:off x="3306207" y="2408040"/>
            <a:ext cx="595313" cy="595313"/>
          </a:xfrm>
          <a:prstGeom prst="rect">
            <a:avLst/>
          </a:prstGeom>
        </p:spPr>
      </p:pic>
      <p:pic>
        <p:nvPicPr>
          <p:cNvPr id="21" name="Picture 20"/>
          <p:cNvPicPr>
            <a:picLocks noChangeAspect="1"/>
          </p:cNvPicPr>
          <p:nvPr/>
        </p:nvPicPr>
        <p:blipFill>
          <a:blip r:embed="rId16"/>
          <a:stretch>
            <a:fillRect/>
          </a:stretch>
        </p:blipFill>
        <p:spPr>
          <a:xfrm>
            <a:off x="3984473" y="2404611"/>
            <a:ext cx="606838" cy="602170"/>
          </a:xfrm>
          <a:prstGeom prst="rect">
            <a:avLst/>
          </a:prstGeom>
        </p:spPr>
      </p:pic>
      <p:pic>
        <p:nvPicPr>
          <p:cNvPr id="22" name="Picture 21"/>
          <p:cNvPicPr>
            <a:picLocks noChangeAspect="1"/>
          </p:cNvPicPr>
          <p:nvPr/>
        </p:nvPicPr>
        <p:blipFill>
          <a:blip r:embed="rId17"/>
          <a:stretch>
            <a:fillRect/>
          </a:stretch>
        </p:blipFill>
        <p:spPr>
          <a:xfrm>
            <a:off x="4673331" y="2421868"/>
            <a:ext cx="593527" cy="593527"/>
          </a:xfrm>
          <a:prstGeom prst="rect">
            <a:avLst/>
          </a:prstGeom>
        </p:spPr>
      </p:pic>
      <p:pic>
        <p:nvPicPr>
          <p:cNvPr id="23" name="Picture 22"/>
          <p:cNvPicPr>
            <a:picLocks noChangeAspect="1"/>
          </p:cNvPicPr>
          <p:nvPr/>
        </p:nvPicPr>
        <p:blipFill>
          <a:blip r:embed="rId18"/>
          <a:stretch>
            <a:fillRect/>
          </a:stretch>
        </p:blipFill>
        <p:spPr>
          <a:xfrm>
            <a:off x="5338074" y="2405588"/>
            <a:ext cx="604838" cy="614363"/>
          </a:xfrm>
          <a:prstGeom prst="rect">
            <a:avLst/>
          </a:prstGeom>
        </p:spPr>
      </p:pic>
      <p:pic>
        <p:nvPicPr>
          <p:cNvPr id="24" name="Picture 23"/>
          <p:cNvPicPr>
            <a:picLocks noChangeAspect="1"/>
          </p:cNvPicPr>
          <p:nvPr/>
        </p:nvPicPr>
        <p:blipFill>
          <a:blip r:embed="rId19"/>
          <a:stretch>
            <a:fillRect/>
          </a:stretch>
        </p:blipFill>
        <p:spPr>
          <a:xfrm>
            <a:off x="6057933" y="2421868"/>
            <a:ext cx="604837" cy="609600"/>
          </a:xfrm>
          <a:prstGeom prst="rect">
            <a:avLst/>
          </a:prstGeom>
        </p:spPr>
      </p:pic>
      <p:pic>
        <p:nvPicPr>
          <p:cNvPr id="35" name="Picture 34"/>
          <p:cNvPicPr>
            <a:picLocks noChangeAspect="1"/>
          </p:cNvPicPr>
          <p:nvPr/>
        </p:nvPicPr>
        <p:blipFill>
          <a:blip r:embed="rId20"/>
          <a:stretch>
            <a:fillRect/>
          </a:stretch>
        </p:blipFill>
        <p:spPr>
          <a:xfrm>
            <a:off x="6632345" y="4773259"/>
            <a:ext cx="2174855" cy="1682435"/>
          </a:xfrm>
          <a:prstGeom prst="rect">
            <a:avLst/>
          </a:prstGeom>
        </p:spPr>
      </p:pic>
      <p:pic>
        <p:nvPicPr>
          <p:cNvPr id="37" name="Picture 36"/>
          <p:cNvPicPr>
            <a:picLocks noChangeAspect="1"/>
          </p:cNvPicPr>
          <p:nvPr/>
        </p:nvPicPr>
        <p:blipFill>
          <a:blip r:embed="rId20"/>
          <a:stretch>
            <a:fillRect/>
          </a:stretch>
        </p:blipFill>
        <p:spPr>
          <a:xfrm flipH="1">
            <a:off x="321904" y="4773258"/>
            <a:ext cx="2217005" cy="1682435"/>
          </a:xfrm>
          <a:prstGeom prst="rect">
            <a:avLst/>
          </a:prstGeom>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7351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2"/>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2073290" y="3657600"/>
            <a:ext cx="4997371" cy="954107"/>
          </a:xfrm>
          <a:prstGeom prst="rect">
            <a:avLst/>
          </a:prstGeom>
          <a:noFill/>
        </p:spPr>
        <p:txBody>
          <a:bodyPr wrap="square" rtlCol="0">
            <a:spAutoFit/>
          </a:bodyPr>
          <a:lstStyle/>
          <a:p>
            <a:pPr algn="ctr"/>
            <a:r>
              <a:rPr lang="en-US" sz="2800" b="1" dirty="0">
                <a:solidFill>
                  <a:srgbClr val="FF0000"/>
                </a:solidFill>
              </a:rPr>
              <a:t>What do you think we will see on the back of the 9?</a:t>
            </a:r>
          </a:p>
        </p:txBody>
      </p:sp>
      <p:pic>
        <p:nvPicPr>
          <p:cNvPr id="26" name="Picture 25"/>
          <p:cNvPicPr>
            <a:picLocks noChangeAspect="1"/>
          </p:cNvPicPr>
          <p:nvPr/>
        </p:nvPicPr>
        <p:blipFill>
          <a:blip r:embed="rId3"/>
          <a:stretch>
            <a:fillRect/>
          </a:stretch>
        </p:blipFill>
        <p:spPr>
          <a:xfrm>
            <a:off x="1297185" y="2410297"/>
            <a:ext cx="572886" cy="568410"/>
          </a:xfrm>
          <a:prstGeom prst="rect">
            <a:avLst/>
          </a:prstGeom>
        </p:spPr>
      </p:pic>
      <p:pic>
        <p:nvPicPr>
          <p:cNvPr id="27" name="Picture 26"/>
          <p:cNvPicPr>
            <a:picLocks noChangeAspect="1"/>
          </p:cNvPicPr>
          <p:nvPr/>
        </p:nvPicPr>
        <p:blipFill>
          <a:blip r:embed="rId4"/>
          <a:stretch>
            <a:fillRect/>
          </a:stretch>
        </p:blipFill>
        <p:spPr>
          <a:xfrm>
            <a:off x="1988405" y="2435262"/>
            <a:ext cx="563756" cy="555016"/>
          </a:xfrm>
          <a:prstGeom prst="rect">
            <a:avLst/>
          </a:prstGeom>
        </p:spPr>
      </p:pic>
      <p:pic>
        <p:nvPicPr>
          <p:cNvPr id="28" name="Picture 27"/>
          <p:cNvPicPr>
            <a:picLocks noChangeAspect="1"/>
          </p:cNvPicPr>
          <p:nvPr/>
        </p:nvPicPr>
        <p:blipFill>
          <a:blip r:embed="rId5"/>
          <a:stretch>
            <a:fillRect/>
          </a:stretch>
        </p:blipFill>
        <p:spPr>
          <a:xfrm>
            <a:off x="2651837" y="2421868"/>
            <a:ext cx="572324" cy="590493"/>
          </a:xfrm>
          <a:prstGeom prst="rect">
            <a:avLst/>
          </a:prstGeom>
        </p:spPr>
      </p:pic>
      <p:pic>
        <p:nvPicPr>
          <p:cNvPr id="29" name="Picture 28"/>
          <p:cNvPicPr>
            <a:picLocks noChangeAspect="1"/>
          </p:cNvPicPr>
          <p:nvPr/>
        </p:nvPicPr>
        <p:blipFill>
          <a:blip r:embed="rId6"/>
          <a:stretch>
            <a:fillRect/>
          </a:stretch>
        </p:blipFill>
        <p:spPr>
          <a:xfrm>
            <a:off x="3326706" y="2408040"/>
            <a:ext cx="573281" cy="582238"/>
          </a:xfrm>
          <a:prstGeom prst="rect">
            <a:avLst/>
          </a:prstGeom>
        </p:spPr>
      </p:pic>
      <p:pic>
        <p:nvPicPr>
          <p:cNvPr id="30" name="Picture 29"/>
          <p:cNvPicPr>
            <a:picLocks noChangeAspect="1"/>
          </p:cNvPicPr>
          <p:nvPr/>
        </p:nvPicPr>
        <p:blipFill>
          <a:blip r:embed="rId7"/>
          <a:stretch>
            <a:fillRect/>
          </a:stretch>
        </p:blipFill>
        <p:spPr>
          <a:xfrm>
            <a:off x="3985852" y="2420814"/>
            <a:ext cx="586124" cy="590703"/>
          </a:xfrm>
          <a:prstGeom prst="rect">
            <a:avLst/>
          </a:prstGeom>
        </p:spPr>
      </p:pic>
      <p:pic>
        <p:nvPicPr>
          <p:cNvPr id="31" name="Picture 30"/>
          <p:cNvPicPr>
            <a:picLocks noChangeAspect="1"/>
          </p:cNvPicPr>
          <p:nvPr/>
        </p:nvPicPr>
        <p:blipFill>
          <a:blip r:embed="rId8"/>
          <a:stretch>
            <a:fillRect/>
          </a:stretch>
        </p:blipFill>
        <p:spPr>
          <a:xfrm>
            <a:off x="4685946" y="2435262"/>
            <a:ext cx="568299" cy="563825"/>
          </a:xfrm>
          <a:prstGeom prst="rect">
            <a:avLst/>
          </a:prstGeom>
        </p:spPr>
      </p:pic>
      <p:pic>
        <p:nvPicPr>
          <p:cNvPr id="32" name="Picture 31"/>
          <p:cNvPicPr>
            <a:picLocks noChangeAspect="1"/>
          </p:cNvPicPr>
          <p:nvPr/>
        </p:nvPicPr>
        <p:blipFill>
          <a:blip r:embed="rId9"/>
          <a:stretch>
            <a:fillRect/>
          </a:stretch>
        </p:blipFill>
        <p:spPr>
          <a:xfrm>
            <a:off x="5356622" y="2415384"/>
            <a:ext cx="579071" cy="583703"/>
          </a:xfrm>
          <a:prstGeom prst="rect">
            <a:avLst/>
          </a:prstGeom>
        </p:spPr>
      </p:pic>
      <p:pic>
        <p:nvPicPr>
          <p:cNvPr id="33" name="Picture 32"/>
          <p:cNvPicPr>
            <a:picLocks noChangeAspect="1"/>
          </p:cNvPicPr>
          <p:nvPr/>
        </p:nvPicPr>
        <p:blipFill>
          <a:blip r:embed="rId10"/>
          <a:stretch>
            <a:fillRect/>
          </a:stretch>
        </p:blipFill>
        <p:spPr>
          <a:xfrm>
            <a:off x="6057933" y="2426760"/>
            <a:ext cx="574412" cy="560949"/>
          </a:xfrm>
          <a:prstGeom prst="rect">
            <a:avLst/>
          </a:prstGeom>
        </p:spPr>
      </p:pic>
      <p:pic>
        <p:nvPicPr>
          <p:cNvPr id="34" name="Picture 33"/>
          <p:cNvPicPr>
            <a:picLocks noChangeAspect="1"/>
          </p:cNvPicPr>
          <p:nvPr/>
        </p:nvPicPr>
        <p:blipFill>
          <a:blip r:embed="rId11"/>
          <a:stretch>
            <a:fillRect/>
          </a:stretch>
        </p:blipFill>
        <p:spPr>
          <a:xfrm>
            <a:off x="6754585" y="2434601"/>
            <a:ext cx="571996" cy="563128"/>
          </a:xfrm>
          <a:prstGeom prst="rect">
            <a:avLst/>
          </a:prstGeom>
        </p:spPr>
      </p:pic>
      <p:pic>
        <p:nvPicPr>
          <p:cNvPr id="35" name="Picture 34"/>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297143" y="2430065"/>
            <a:ext cx="569022" cy="569022"/>
          </a:xfrm>
          <a:prstGeom prst="rect">
            <a:avLst/>
          </a:prstGeom>
        </p:spPr>
      </p:pic>
      <p:pic>
        <p:nvPicPr>
          <p:cNvPr id="17" name="Picture 16"/>
          <p:cNvPicPr>
            <a:picLocks noChangeAspect="1"/>
          </p:cNvPicPr>
          <p:nvPr/>
        </p:nvPicPr>
        <p:blipFill>
          <a:blip r:embed="rId14"/>
          <a:stretch>
            <a:fillRect/>
          </a:stretch>
        </p:blipFill>
        <p:spPr>
          <a:xfrm>
            <a:off x="1995485" y="2444125"/>
            <a:ext cx="553807" cy="562597"/>
          </a:xfrm>
          <a:prstGeom prst="rect">
            <a:avLst/>
          </a:prstGeom>
        </p:spPr>
      </p:pic>
      <p:pic>
        <p:nvPicPr>
          <p:cNvPr id="18" name="Picture 17"/>
          <p:cNvPicPr>
            <a:picLocks noChangeAspect="1"/>
          </p:cNvPicPr>
          <p:nvPr/>
        </p:nvPicPr>
        <p:blipFill>
          <a:blip r:embed="rId15"/>
          <a:stretch>
            <a:fillRect/>
          </a:stretch>
        </p:blipFill>
        <p:spPr>
          <a:xfrm>
            <a:off x="2655163" y="2418147"/>
            <a:ext cx="604570" cy="609294"/>
          </a:xfrm>
          <a:prstGeom prst="rect">
            <a:avLst/>
          </a:prstGeom>
        </p:spPr>
      </p:pic>
      <p:pic>
        <p:nvPicPr>
          <p:cNvPr id="20" name="Picture 19"/>
          <p:cNvPicPr>
            <a:picLocks noChangeAspect="1"/>
          </p:cNvPicPr>
          <p:nvPr/>
        </p:nvPicPr>
        <p:blipFill>
          <a:blip r:embed="rId16"/>
          <a:stretch>
            <a:fillRect/>
          </a:stretch>
        </p:blipFill>
        <p:spPr>
          <a:xfrm>
            <a:off x="3328972" y="2411409"/>
            <a:ext cx="595313" cy="595313"/>
          </a:xfrm>
          <a:prstGeom prst="rect">
            <a:avLst/>
          </a:prstGeom>
        </p:spPr>
      </p:pic>
      <p:pic>
        <p:nvPicPr>
          <p:cNvPr id="21" name="Picture 20"/>
          <p:cNvPicPr>
            <a:picLocks noChangeAspect="1"/>
          </p:cNvPicPr>
          <p:nvPr/>
        </p:nvPicPr>
        <p:blipFill>
          <a:blip r:embed="rId17"/>
          <a:stretch>
            <a:fillRect/>
          </a:stretch>
        </p:blipFill>
        <p:spPr>
          <a:xfrm>
            <a:off x="3966960" y="2421868"/>
            <a:ext cx="606838" cy="602170"/>
          </a:xfrm>
          <a:prstGeom prst="rect">
            <a:avLst/>
          </a:prstGeom>
        </p:spPr>
      </p:pic>
      <p:pic>
        <p:nvPicPr>
          <p:cNvPr id="22" name="Picture 21"/>
          <p:cNvPicPr>
            <a:picLocks noChangeAspect="1"/>
          </p:cNvPicPr>
          <p:nvPr/>
        </p:nvPicPr>
        <p:blipFill>
          <a:blip r:embed="rId18"/>
          <a:stretch>
            <a:fillRect/>
          </a:stretch>
        </p:blipFill>
        <p:spPr>
          <a:xfrm>
            <a:off x="4667535" y="2415384"/>
            <a:ext cx="593527" cy="593527"/>
          </a:xfrm>
          <a:prstGeom prst="rect">
            <a:avLst/>
          </a:prstGeom>
        </p:spPr>
      </p:pic>
      <p:pic>
        <p:nvPicPr>
          <p:cNvPr id="23" name="Picture 22"/>
          <p:cNvPicPr>
            <a:picLocks noChangeAspect="1"/>
          </p:cNvPicPr>
          <p:nvPr/>
        </p:nvPicPr>
        <p:blipFill>
          <a:blip r:embed="rId19"/>
          <a:stretch>
            <a:fillRect/>
          </a:stretch>
        </p:blipFill>
        <p:spPr>
          <a:xfrm>
            <a:off x="5346068" y="2409675"/>
            <a:ext cx="604838" cy="614363"/>
          </a:xfrm>
          <a:prstGeom prst="rect">
            <a:avLst/>
          </a:prstGeom>
        </p:spPr>
      </p:pic>
      <p:pic>
        <p:nvPicPr>
          <p:cNvPr id="24" name="Picture 23"/>
          <p:cNvPicPr>
            <a:picLocks noChangeAspect="1"/>
          </p:cNvPicPr>
          <p:nvPr/>
        </p:nvPicPr>
        <p:blipFill>
          <a:blip r:embed="rId20"/>
          <a:stretch>
            <a:fillRect/>
          </a:stretch>
        </p:blipFill>
        <p:spPr>
          <a:xfrm>
            <a:off x="6044536" y="2430065"/>
            <a:ext cx="604837" cy="609600"/>
          </a:xfrm>
          <a:prstGeom prst="rect">
            <a:avLst/>
          </a:prstGeom>
        </p:spPr>
      </p:pic>
      <p:pic>
        <p:nvPicPr>
          <p:cNvPr id="25" name="Picture 24"/>
          <p:cNvPicPr>
            <a:picLocks noChangeAspect="1"/>
          </p:cNvPicPr>
          <p:nvPr/>
        </p:nvPicPr>
        <p:blipFill>
          <a:blip r:embed="rId21"/>
          <a:stretch>
            <a:fillRect/>
          </a:stretch>
        </p:blipFill>
        <p:spPr>
          <a:xfrm>
            <a:off x="6743051" y="2409775"/>
            <a:ext cx="604838" cy="609601"/>
          </a:xfrm>
          <a:prstGeom prst="rect">
            <a:avLst/>
          </a:prstGeom>
        </p:spPr>
      </p:pic>
      <p:pic>
        <p:nvPicPr>
          <p:cNvPr id="93186" name="Picture 2" descr="http://sr.photos1.fotosearch.com/bthumb/CSP/CSP996/k16600812.jpg"/>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flipH="1">
            <a:off x="476352" y="3856699"/>
            <a:ext cx="1641581" cy="2655223"/>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3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8307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4"/>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2150963" y="3657600"/>
            <a:ext cx="4842026" cy="954107"/>
          </a:xfrm>
          <a:prstGeom prst="rect">
            <a:avLst/>
          </a:prstGeom>
          <a:noFill/>
        </p:spPr>
        <p:txBody>
          <a:bodyPr wrap="square" rtlCol="0">
            <a:spAutoFit/>
          </a:bodyPr>
          <a:lstStyle/>
          <a:p>
            <a:pPr algn="ctr"/>
            <a:r>
              <a:rPr lang="en-US" sz="2800" b="1" dirty="0">
                <a:solidFill>
                  <a:srgbClr val="0000FF"/>
                </a:solidFill>
              </a:rPr>
              <a:t>What do you think we will see on the back of the 10?</a:t>
            </a:r>
          </a:p>
        </p:txBody>
      </p:sp>
      <p:pic>
        <p:nvPicPr>
          <p:cNvPr id="27" name="Picture 26"/>
          <p:cNvPicPr>
            <a:picLocks noChangeAspect="1"/>
          </p:cNvPicPr>
          <p:nvPr/>
        </p:nvPicPr>
        <p:blipFill>
          <a:blip r:embed="rId3"/>
          <a:stretch>
            <a:fillRect/>
          </a:stretch>
        </p:blipFill>
        <p:spPr>
          <a:xfrm>
            <a:off x="1297185" y="2410297"/>
            <a:ext cx="572886" cy="568410"/>
          </a:xfrm>
          <a:prstGeom prst="rect">
            <a:avLst/>
          </a:prstGeom>
        </p:spPr>
      </p:pic>
      <p:pic>
        <p:nvPicPr>
          <p:cNvPr id="28" name="Picture 27"/>
          <p:cNvPicPr>
            <a:picLocks noChangeAspect="1"/>
          </p:cNvPicPr>
          <p:nvPr/>
        </p:nvPicPr>
        <p:blipFill>
          <a:blip r:embed="rId4"/>
          <a:stretch>
            <a:fillRect/>
          </a:stretch>
        </p:blipFill>
        <p:spPr>
          <a:xfrm>
            <a:off x="1988405" y="2435262"/>
            <a:ext cx="563756" cy="555016"/>
          </a:xfrm>
          <a:prstGeom prst="rect">
            <a:avLst/>
          </a:prstGeom>
        </p:spPr>
      </p:pic>
      <p:pic>
        <p:nvPicPr>
          <p:cNvPr id="29" name="Picture 28"/>
          <p:cNvPicPr>
            <a:picLocks noChangeAspect="1"/>
          </p:cNvPicPr>
          <p:nvPr/>
        </p:nvPicPr>
        <p:blipFill>
          <a:blip r:embed="rId5"/>
          <a:stretch>
            <a:fillRect/>
          </a:stretch>
        </p:blipFill>
        <p:spPr>
          <a:xfrm>
            <a:off x="2651837" y="2421868"/>
            <a:ext cx="572324" cy="590493"/>
          </a:xfrm>
          <a:prstGeom prst="rect">
            <a:avLst/>
          </a:prstGeom>
        </p:spPr>
      </p:pic>
      <p:pic>
        <p:nvPicPr>
          <p:cNvPr id="30" name="Picture 29"/>
          <p:cNvPicPr>
            <a:picLocks noChangeAspect="1"/>
          </p:cNvPicPr>
          <p:nvPr/>
        </p:nvPicPr>
        <p:blipFill>
          <a:blip r:embed="rId6"/>
          <a:stretch>
            <a:fillRect/>
          </a:stretch>
        </p:blipFill>
        <p:spPr>
          <a:xfrm>
            <a:off x="3326706" y="2408040"/>
            <a:ext cx="573281" cy="582238"/>
          </a:xfrm>
          <a:prstGeom prst="rect">
            <a:avLst/>
          </a:prstGeom>
        </p:spPr>
      </p:pic>
      <p:pic>
        <p:nvPicPr>
          <p:cNvPr id="31" name="Picture 30"/>
          <p:cNvPicPr>
            <a:picLocks noChangeAspect="1"/>
          </p:cNvPicPr>
          <p:nvPr/>
        </p:nvPicPr>
        <p:blipFill>
          <a:blip r:embed="rId7"/>
          <a:stretch>
            <a:fillRect/>
          </a:stretch>
        </p:blipFill>
        <p:spPr>
          <a:xfrm>
            <a:off x="3985852" y="2420814"/>
            <a:ext cx="586124" cy="590703"/>
          </a:xfrm>
          <a:prstGeom prst="rect">
            <a:avLst/>
          </a:prstGeom>
        </p:spPr>
      </p:pic>
      <p:pic>
        <p:nvPicPr>
          <p:cNvPr id="32" name="Picture 31"/>
          <p:cNvPicPr>
            <a:picLocks noChangeAspect="1"/>
          </p:cNvPicPr>
          <p:nvPr/>
        </p:nvPicPr>
        <p:blipFill>
          <a:blip r:embed="rId8"/>
          <a:stretch>
            <a:fillRect/>
          </a:stretch>
        </p:blipFill>
        <p:spPr>
          <a:xfrm>
            <a:off x="4685946" y="2435262"/>
            <a:ext cx="568299" cy="563825"/>
          </a:xfrm>
          <a:prstGeom prst="rect">
            <a:avLst/>
          </a:prstGeom>
        </p:spPr>
      </p:pic>
      <p:pic>
        <p:nvPicPr>
          <p:cNvPr id="33" name="Picture 32"/>
          <p:cNvPicPr>
            <a:picLocks noChangeAspect="1"/>
          </p:cNvPicPr>
          <p:nvPr/>
        </p:nvPicPr>
        <p:blipFill>
          <a:blip r:embed="rId9"/>
          <a:stretch>
            <a:fillRect/>
          </a:stretch>
        </p:blipFill>
        <p:spPr>
          <a:xfrm>
            <a:off x="5356622" y="2415384"/>
            <a:ext cx="579071" cy="583703"/>
          </a:xfrm>
          <a:prstGeom prst="rect">
            <a:avLst/>
          </a:prstGeom>
        </p:spPr>
      </p:pic>
      <p:pic>
        <p:nvPicPr>
          <p:cNvPr id="34" name="Picture 33"/>
          <p:cNvPicPr>
            <a:picLocks noChangeAspect="1"/>
          </p:cNvPicPr>
          <p:nvPr/>
        </p:nvPicPr>
        <p:blipFill>
          <a:blip r:embed="rId10"/>
          <a:stretch>
            <a:fillRect/>
          </a:stretch>
        </p:blipFill>
        <p:spPr>
          <a:xfrm>
            <a:off x="6057933" y="2426760"/>
            <a:ext cx="574412" cy="560949"/>
          </a:xfrm>
          <a:prstGeom prst="rect">
            <a:avLst/>
          </a:prstGeom>
        </p:spPr>
      </p:pic>
      <p:pic>
        <p:nvPicPr>
          <p:cNvPr id="35" name="Picture 34"/>
          <p:cNvPicPr>
            <a:picLocks noChangeAspect="1"/>
          </p:cNvPicPr>
          <p:nvPr/>
        </p:nvPicPr>
        <p:blipFill>
          <a:blip r:embed="rId11"/>
          <a:stretch>
            <a:fillRect/>
          </a:stretch>
        </p:blipFill>
        <p:spPr>
          <a:xfrm>
            <a:off x="6754585" y="2434601"/>
            <a:ext cx="571996" cy="563128"/>
          </a:xfrm>
          <a:prstGeom prst="rect">
            <a:avLst/>
          </a:prstGeom>
        </p:spPr>
      </p:pic>
      <p:pic>
        <p:nvPicPr>
          <p:cNvPr id="36" name="Picture 35"/>
          <p:cNvPicPr>
            <a:picLocks noChangeAspect="1"/>
          </p:cNvPicPr>
          <p:nvPr/>
        </p:nvPicPr>
        <p:blipFill>
          <a:blip r:embed="rId12"/>
          <a:stretch>
            <a:fillRect/>
          </a:stretch>
        </p:blipFill>
        <p:spPr>
          <a:xfrm>
            <a:off x="7441602" y="2408040"/>
            <a:ext cx="565339" cy="569756"/>
          </a:xfrm>
          <a:prstGeom prst="rect">
            <a:avLst/>
          </a:prstGeom>
        </p:spPr>
      </p:pic>
      <p:pic>
        <p:nvPicPr>
          <p:cNvPr id="16" name="Picture 15"/>
          <p:cNvPicPr>
            <a:picLocks noChangeAspect="1"/>
          </p:cNvPicPr>
          <p:nvPr/>
        </p:nvPicPr>
        <p:blipFill>
          <a:blip r:embed="rId13"/>
          <a:stretch>
            <a:fillRect/>
          </a:stretch>
        </p:blipFill>
        <p:spPr>
          <a:xfrm>
            <a:off x="1294448" y="2415384"/>
            <a:ext cx="569022" cy="569022"/>
          </a:xfrm>
          <a:prstGeom prst="rect">
            <a:avLst/>
          </a:prstGeom>
        </p:spPr>
      </p:pic>
      <p:pic>
        <p:nvPicPr>
          <p:cNvPr id="17" name="Picture 16"/>
          <p:cNvPicPr>
            <a:picLocks noChangeAspect="1"/>
          </p:cNvPicPr>
          <p:nvPr/>
        </p:nvPicPr>
        <p:blipFill>
          <a:blip r:embed="rId14"/>
          <a:stretch>
            <a:fillRect/>
          </a:stretch>
        </p:blipFill>
        <p:spPr>
          <a:xfrm>
            <a:off x="1988926" y="2435620"/>
            <a:ext cx="573419" cy="582520"/>
          </a:xfrm>
          <a:prstGeom prst="rect">
            <a:avLst/>
          </a:prstGeom>
        </p:spPr>
      </p:pic>
      <p:pic>
        <p:nvPicPr>
          <p:cNvPr id="18" name="Picture 17"/>
          <p:cNvPicPr>
            <a:picLocks noChangeAspect="1"/>
          </p:cNvPicPr>
          <p:nvPr/>
        </p:nvPicPr>
        <p:blipFill>
          <a:blip r:embed="rId15"/>
          <a:stretch>
            <a:fillRect/>
          </a:stretch>
        </p:blipFill>
        <p:spPr>
          <a:xfrm>
            <a:off x="2636540" y="2426371"/>
            <a:ext cx="596358" cy="601018"/>
          </a:xfrm>
          <a:prstGeom prst="rect">
            <a:avLst/>
          </a:prstGeom>
        </p:spPr>
      </p:pic>
      <p:pic>
        <p:nvPicPr>
          <p:cNvPr id="20" name="Picture 19"/>
          <p:cNvPicPr>
            <a:picLocks noChangeAspect="1"/>
          </p:cNvPicPr>
          <p:nvPr/>
        </p:nvPicPr>
        <p:blipFill>
          <a:blip r:embed="rId16"/>
          <a:stretch>
            <a:fillRect/>
          </a:stretch>
        </p:blipFill>
        <p:spPr>
          <a:xfrm>
            <a:off x="3311718" y="2409577"/>
            <a:ext cx="595313" cy="595313"/>
          </a:xfrm>
          <a:prstGeom prst="rect">
            <a:avLst/>
          </a:prstGeom>
        </p:spPr>
      </p:pic>
      <p:pic>
        <p:nvPicPr>
          <p:cNvPr id="21" name="Picture 20"/>
          <p:cNvPicPr>
            <a:picLocks noChangeAspect="1"/>
          </p:cNvPicPr>
          <p:nvPr/>
        </p:nvPicPr>
        <p:blipFill>
          <a:blip r:embed="rId17"/>
          <a:stretch>
            <a:fillRect/>
          </a:stretch>
        </p:blipFill>
        <p:spPr>
          <a:xfrm>
            <a:off x="3990204" y="2421868"/>
            <a:ext cx="606838" cy="602170"/>
          </a:xfrm>
          <a:prstGeom prst="rect">
            <a:avLst/>
          </a:prstGeom>
        </p:spPr>
      </p:pic>
      <p:pic>
        <p:nvPicPr>
          <p:cNvPr id="22" name="Picture 21"/>
          <p:cNvPicPr>
            <a:picLocks noChangeAspect="1"/>
          </p:cNvPicPr>
          <p:nvPr/>
        </p:nvPicPr>
        <p:blipFill>
          <a:blip r:embed="rId18"/>
          <a:stretch>
            <a:fillRect/>
          </a:stretch>
        </p:blipFill>
        <p:spPr>
          <a:xfrm>
            <a:off x="4676525" y="2434601"/>
            <a:ext cx="593527" cy="593527"/>
          </a:xfrm>
          <a:prstGeom prst="rect">
            <a:avLst/>
          </a:prstGeom>
        </p:spPr>
      </p:pic>
      <p:pic>
        <p:nvPicPr>
          <p:cNvPr id="23" name="Picture 22"/>
          <p:cNvPicPr>
            <a:picLocks noChangeAspect="1"/>
          </p:cNvPicPr>
          <p:nvPr/>
        </p:nvPicPr>
        <p:blipFill>
          <a:blip r:embed="rId19"/>
          <a:stretch>
            <a:fillRect/>
          </a:stretch>
        </p:blipFill>
        <p:spPr>
          <a:xfrm>
            <a:off x="5355279" y="2411425"/>
            <a:ext cx="604838" cy="614363"/>
          </a:xfrm>
          <a:prstGeom prst="rect">
            <a:avLst/>
          </a:prstGeom>
        </p:spPr>
      </p:pic>
      <p:pic>
        <p:nvPicPr>
          <p:cNvPr id="24" name="Picture 23"/>
          <p:cNvPicPr>
            <a:picLocks noChangeAspect="1"/>
          </p:cNvPicPr>
          <p:nvPr/>
        </p:nvPicPr>
        <p:blipFill>
          <a:blip r:embed="rId20"/>
          <a:stretch>
            <a:fillRect/>
          </a:stretch>
        </p:blipFill>
        <p:spPr>
          <a:xfrm>
            <a:off x="6075138" y="2426564"/>
            <a:ext cx="604837" cy="609600"/>
          </a:xfrm>
          <a:prstGeom prst="rect">
            <a:avLst/>
          </a:prstGeom>
        </p:spPr>
      </p:pic>
      <p:pic>
        <p:nvPicPr>
          <p:cNvPr id="25" name="Picture 24"/>
          <p:cNvPicPr>
            <a:picLocks noChangeAspect="1"/>
          </p:cNvPicPr>
          <p:nvPr/>
        </p:nvPicPr>
        <p:blipFill>
          <a:blip r:embed="rId21"/>
          <a:stretch>
            <a:fillRect/>
          </a:stretch>
        </p:blipFill>
        <p:spPr>
          <a:xfrm>
            <a:off x="6740779" y="2421868"/>
            <a:ext cx="604838" cy="609601"/>
          </a:xfrm>
          <a:prstGeom prst="rect">
            <a:avLst/>
          </a:prstGeom>
        </p:spPr>
      </p:pic>
      <p:pic>
        <p:nvPicPr>
          <p:cNvPr id="26" name="Picture 25"/>
          <p:cNvPicPr>
            <a:picLocks noChangeAspect="1"/>
          </p:cNvPicPr>
          <p:nvPr/>
        </p:nvPicPr>
        <p:blipFill>
          <a:blip r:embed="rId22"/>
          <a:stretch>
            <a:fillRect/>
          </a:stretch>
        </p:blipFill>
        <p:spPr>
          <a:xfrm>
            <a:off x="7428312" y="2410679"/>
            <a:ext cx="591918" cy="591918"/>
          </a:xfrm>
          <a:prstGeom prst="rect">
            <a:avLst/>
          </a:prstGeom>
        </p:spPr>
      </p:pic>
      <p:pic>
        <p:nvPicPr>
          <p:cNvPr id="94210" name="Picture 2" descr="http://clipartion.com/wp-content/uploads/2015/11/first-grade-clip-art-free.gif"/>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460375" y="4495800"/>
            <a:ext cx="1860534" cy="1884421"/>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84552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6"/>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857382" y="858321"/>
            <a:ext cx="7429235" cy="2800767"/>
          </a:xfrm>
          <a:prstGeom prst="rect">
            <a:avLst/>
          </a:prstGeom>
          <a:noFill/>
        </p:spPr>
        <p:txBody>
          <a:bodyPr wrap="square" rtlCol="0">
            <a:spAutoFit/>
          </a:bodyPr>
          <a:lstStyle/>
          <a:p>
            <a:pPr algn="ctr"/>
            <a:r>
              <a:rPr lang="en-US" sz="2200" b="1" dirty="0"/>
              <a:t>Let’s play another game with our cards!  Make sure that your cards are still in order in a row with all the 5-group dot sides facing up.  Here’s how you play:</a:t>
            </a:r>
          </a:p>
          <a:p>
            <a:pPr algn="ctr"/>
            <a:endParaRPr lang="en-US" sz="2200" b="1" dirty="0"/>
          </a:p>
          <a:p>
            <a:pPr algn="ctr"/>
            <a:r>
              <a:rPr lang="en-US" sz="2200" b="1" dirty="0"/>
              <a:t>Hold up your dot for 1.  Echo me:  I have 1.  </a:t>
            </a:r>
            <a:r>
              <a:rPr lang="en-US" sz="2200" b="1" u="sng" dirty="0"/>
              <a:t>One more</a:t>
            </a:r>
            <a:r>
              <a:rPr lang="en-US" sz="2200" b="1" dirty="0"/>
              <a:t> is 2.  Now, put down the 1 and hold up the dots for 2.  Echo me:  I have 2.  1 more is 3.  Then, you will put down your 2.  We will continue with the rest of our cards.  Are you ready?</a:t>
            </a:r>
          </a:p>
        </p:txBody>
      </p:sp>
      <p:pic>
        <p:nvPicPr>
          <p:cNvPr id="73730" name="Picture 2" descr="http://www.countyofunion.org/home/180003405/180003666/Images/excit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479" y="4262220"/>
            <a:ext cx="2054225" cy="235355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ountyofunion.org/home/180003405/180003666/Images/excit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561886" y="4239029"/>
            <a:ext cx="2221130" cy="235355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80025930"/>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29</a:t>
            </a:r>
          </a:p>
        </p:txBody>
      </p:sp>
      <p:sp>
        <p:nvSpPr>
          <p:cNvPr id="15" name="TextBox 14"/>
          <p:cNvSpPr txBox="1"/>
          <p:nvPr/>
        </p:nvSpPr>
        <p:spPr>
          <a:xfrm>
            <a:off x="695391" y="1143000"/>
            <a:ext cx="7753218" cy="1785104"/>
          </a:xfrm>
          <a:prstGeom prst="rect">
            <a:avLst/>
          </a:prstGeom>
          <a:noFill/>
        </p:spPr>
        <p:txBody>
          <a:bodyPr wrap="square" rtlCol="0">
            <a:spAutoFit/>
          </a:bodyPr>
          <a:lstStyle/>
          <a:p>
            <a:pPr algn="ctr"/>
            <a:r>
              <a:rPr lang="en-US" sz="2200" b="1" dirty="0"/>
              <a:t>We have time for one last game.  Choose a partner.  One of you will put your cards in front of you with the numerals facing up.  The other will put their cards by yours with the dots facing up.  Take turns choosing a numeral card and then quickly finding the dot card that has </a:t>
            </a:r>
            <a:r>
              <a:rPr lang="en-US" sz="2200" b="1" u="sng" dirty="0"/>
              <a:t>1 more</a:t>
            </a:r>
            <a:r>
              <a:rPr lang="en-US" sz="2200" b="1" dirty="0"/>
              <a:t> than your numeral card.</a:t>
            </a:r>
          </a:p>
        </p:txBody>
      </p:sp>
      <p:pic>
        <p:nvPicPr>
          <p:cNvPr id="72706" name="Picture 2" descr="http://www.wpclipart.com/animals/cats/cartoon_cats/happy_dancing_cat.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4191000"/>
            <a:ext cx="2359025" cy="232364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wpclipart.com/animals/cats/cartoon_cats/happy_dancing_cat.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449126" y="4191000"/>
            <a:ext cx="2401957" cy="232364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65870546"/>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28600" y="241387"/>
            <a:ext cx="8686800" cy="447502"/>
          </a:xfrm>
          <a:prstGeom prst="rect">
            <a:avLst/>
          </a:prstGeom>
        </p:spPr>
      </p:pic>
      <p:pic>
        <p:nvPicPr>
          <p:cNvPr id="2" name="Picture 1"/>
          <p:cNvPicPr>
            <a:picLocks noChangeAspect="1"/>
          </p:cNvPicPr>
          <p:nvPr/>
        </p:nvPicPr>
        <p:blipFill>
          <a:blip r:embed="rId4"/>
          <a:stretch>
            <a:fillRect/>
          </a:stretch>
        </p:blipFill>
        <p:spPr>
          <a:xfrm>
            <a:off x="1600200" y="769938"/>
            <a:ext cx="6100763" cy="5777849"/>
          </a:xfrm>
          <a:prstGeom prst="rect">
            <a:avLst/>
          </a:prstGeom>
        </p:spPr>
      </p:pic>
    </p:spTree>
    <p:extLst>
      <p:ext uri="{BB962C8B-B14F-4D97-AF65-F5344CB8AC3E}">
        <p14:creationId xmlns:p14="http://schemas.microsoft.com/office/powerpoint/2010/main" val="3219273479"/>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28600" y="241387"/>
            <a:ext cx="8686800" cy="447502"/>
          </a:xfrm>
          <a:prstGeom prst="rect">
            <a:avLst/>
          </a:prstGeom>
        </p:spPr>
      </p:pic>
      <p:pic>
        <p:nvPicPr>
          <p:cNvPr id="4" name="Picture 3"/>
          <p:cNvPicPr>
            <a:picLocks noChangeAspect="1"/>
          </p:cNvPicPr>
          <p:nvPr/>
        </p:nvPicPr>
        <p:blipFill>
          <a:blip r:embed="rId4"/>
          <a:stretch>
            <a:fillRect/>
          </a:stretch>
        </p:blipFill>
        <p:spPr>
          <a:xfrm>
            <a:off x="615823" y="994569"/>
            <a:ext cx="7598154" cy="4653048"/>
          </a:xfrm>
          <a:prstGeom prst="rect">
            <a:avLst/>
          </a:prstGeom>
        </p:spPr>
      </p:pic>
    </p:spTree>
    <p:extLst>
      <p:ext uri="{BB962C8B-B14F-4D97-AF65-F5344CB8AC3E}">
        <p14:creationId xmlns:p14="http://schemas.microsoft.com/office/powerpoint/2010/main" val="368674457"/>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28600" y="241387"/>
            <a:ext cx="8686800" cy="447502"/>
          </a:xfrm>
          <a:prstGeom prst="rect">
            <a:avLst/>
          </a:prstGeom>
        </p:spPr>
      </p:pic>
      <p:pic>
        <p:nvPicPr>
          <p:cNvPr id="2" name="Picture 1"/>
          <p:cNvPicPr>
            <a:picLocks noChangeAspect="1"/>
          </p:cNvPicPr>
          <p:nvPr/>
        </p:nvPicPr>
        <p:blipFill>
          <a:blip r:embed="rId4"/>
          <a:stretch>
            <a:fillRect/>
          </a:stretch>
        </p:blipFill>
        <p:spPr>
          <a:xfrm>
            <a:off x="651726" y="1143000"/>
            <a:ext cx="7840548" cy="4092216"/>
          </a:xfrm>
          <a:prstGeom prst="rect">
            <a:avLst/>
          </a:prstGeom>
        </p:spPr>
      </p:pic>
    </p:spTree>
    <p:extLst>
      <p:ext uri="{BB962C8B-B14F-4D97-AF65-F5344CB8AC3E}">
        <p14:creationId xmlns:p14="http://schemas.microsoft.com/office/powerpoint/2010/main" val="1394155775"/>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995419" y="1506512"/>
            <a:ext cx="3765574" cy="1231054"/>
          </a:xfrm>
          <a:prstGeom prst="rect">
            <a:avLst/>
          </a:prstGeom>
        </p:spPr>
      </p:pic>
      <p:pic>
        <p:nvPicPr>
          <p:cNvPr id="8" name="Picture 7"/>
          <p:cNvPicPr>
            <a:picLocks noChangeAspect="1"/>
          </p:cNvPicPr>
          <p:nvPr/>
        </p:nvPicPr>
        <p:blipFill>
          <a:blip r:embed="rId5"/>
          <a:stretch>
            <a:fillRect/>
          </a:stretch>
        </p:blipFill>
        <p:spPr>
          <a:xfrm>
            <a:off x="995419" y="2833813"/>
            <a:ext cx="6988038" cy="1430194"/>
          </a:xfrm>
          <a:prstGeom prst="rect">
            <a:avLst/>
          </a:prstGeom>
        </p:spPr>
      </p:pic>
    </p:spTree>
    <p:extLst>
      <p:ext uri="{BB962C8B-B14F-4D97-AF65-F5344CB8AC3E}">
        <p14:creationId xmlns:p14="http://schemas.microsoft.com/office/powerpoint/2010/main" val="32539943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5"/>
          <a:stretch>
            <a:fillRect/>
          </a:stretch>
        </p:blipFill>
        <p:spPr>
          <a:xfrm>
            <a:off x="2289942" y="2588506"/>
            <a:ext cx="4800600" cy="2676525"/>
          </a:xfrm>
          <a:prstGeom prst="rect">
            <a:avLst/>
          </a:prstGeom>
        </p:spPr>
      </p:pic>
    </p:spTree>
    <p:extLst>
      <p:ext uri="{BB962C8B-B14F-4D97-AF65-F5344CB8AC3E}">
        <p14:creationId xmlns:p14="http://schemas.microsoft.com/office/powerpoint/2010/main" val="1646639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Birthday Cake Number Order</a:t>
            </a:r>
            <a:endParaRPr lang="en-US" sz="8000" b="1" dirty="0"/>
          </a:p>
        </p:txBody>
      </p:sp>
      <p:sp>
        <p:nvSpPr>
          <p:cNvPr id="14" name="TextBox 13"/>
          <p:cNvSpPr txBox="1"/>
          <p:nvPr/>
        </p:nvSpPr>
        <p:spPr>
          <a:xfrm>
            <a:off x="1525587" y="1214368"/>
            <a:ext cx="6092825" cy="707886"/>
          </a:xfrm>
          <a:prstGeom prst="rect">
            <a:avLst/>
          </a:prstGeom>
          <a:noFill/>
        </p:spPr>
        <p:txBody>
          <a:bodyPr wrap="square" rtlCol="0">
            <a:spAutoFit/>
          </a:bodyPr>
          <a:lstStyle/>
          <a:p>
            <a:pPr algn="ctr"/>
            <a:r>
              <a:rPr lang="en-US" sz="2000" b="1" dirty="0">
                <a:solidFill>
                  <a:srgbClr val="C00000"/>
                </a:solidFill>
              </a:rPr>
              <a:t>Take your cakes out of the bag.  Count how many candles are on each cake.</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5842" name="Picture 2" descr="http://www.great-kids-birthday-parties.com/images/speech-bubble-round.png"/>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708284" y="2438400"/>
            <a:ext cx="4239194" cy="274387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3052294" y="2930082"/>
            <a:ext cx="3551173" cy="1446550"/>
          </a:xfrm>
          <a:prstGeom prst="rect">
            <a:avLst/>
          </a:prstGeom>
          <a:noFill/>
        </p:spPr>
        <p:txBody>
          <a:bodyPr wrap="square" rtlCol="0">
            <a:spAutoFit/>
          </a:bodyPr>
          <a:lstStyle/>
          <a:p>
            <a:pPr algn="ctr"/>
            <a:r>
              <a:rPr lang="en-US" sz="2200" b="1" dirty="0"/>
              <a:t>Mix up the cakes and put them back in order again!  Don’t forget to match your numeral cards!</a:t>
            </a:r>
          </a:p>
        </p:txBody>
      </p:sp>
      <p:pic>
        <p:nvPicPr>
          <p:cNvPr id="35844" name="Picture 4" descr="http://cliparwolf.com/cliparts/files/birthday-cake-slice-clip-art-girl-with-birthday-cak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624" y="2320689"/>
            <a:ext cx="1912874" cy="4511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92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3817" y="924833"/>
            <a:ext cx="6049617" cy="4139595"/>
          </a:xfrm>
          <a:prstGeom prst="rect">
            <a:avLst/>
          </a:prstGeom>
          <a:noFill/>
        </p:spPr>
        <p:txBody>
          <a:bodyPr wrap="square" rtlCol="0">
            <a:spAutoFit/>
          </a:bodyPr>
          <a:lstStyle/>
          <a:p>
            <a:pPr algn="ctr"/>
            <a:r>
              <a:rPr lang="en-US" sz="4800" b="1" dirty="0">
                <a:latin typeface="Kristen ITC" panose="03050502040202030202" pitchFamily="66" charset="0"/>
              </a:rPr>
              <a:t>Lesson 30</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make math stairs from 1 to 10.</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710955033"/>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dirty="0"/>
              <a:t>Sunrise/Sunset Counting to 10</a:t>
            </a:r>
            <a:endParaRPr lang="en-US" sz="8000" b="1" dirty="0"/>
          </a:p>
        </p:txBody>
      </p:sp>
      <p:sp>
        <p:nvSpPr>
          <p:cNvPr id="14" name="TextBox 13"/>
          <p:cNvSpPr txBox="1"/>
          <p:nvPr/>
        </p:nvSpPr>
        <p:spPr>
          <a:xfrm>
            <a:off x="765175" y="1275788"/>
            <a:ext cx="7564566" cy="1477328"/>
          </a:xfrm>
          <a:prstGeom prst="rect">
            <a:avLst/>
          </a:prstGeom>
          <a:noFill/>
        </p:spPr>
        <p:txBody>
          <a:bodyPr wrap="square" rtlCol="0">
            <a:spAutoFit/>
          </a:bodyPr>
          <a:lstStyle/>
          <a:p>
            <a:pPr algn="ctr"/>
            <a:r>
              <a:rPr lang="en-US" b="1" dirty="0">
                <a:solidFill>
                  <a:srgbClr val="0070C0"/>
                </a:solidFill>
              </a:rPr>
              <a:t>Hold your arms out in a great big circle.  Pretend you are the sun!  It’s morning, and the sun is coming up.  Let me see your sunrise (gradually rise from crouching to standing on tip-toes).  What does the sun do at night?  Show me your sunset.  Now, we’ll count as we make the sun rise.  (1-10 while rising, 10-1 while going back to a crouch)</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4866" name="Picture 2" descr="https://sites.google.com/a/avondaleschools.org/auburn/contacts/force-field-for-good/sunrise_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839" y="3419062"/>
            <a:ext cx="6091237" cy="3068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1294014"/>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Tell the Missing Number</a:t>
            </a:r>
            <a:endParaRPr lang="en-US" sz="8000" b="1" dirty="0"/>
          </a:p>
        </p:txBody>
      </p:sp>
      <p:sp>
        <p:nvSpPr>
          <p:cNvPr id="14" name="TextBox 13"/>
          <p:cNvSpPr txBox="1"/>
          <p:nvPr/>
        </p:nvSpPr>
        <p:spPr>
          <a:xfrm>
            <a:off x="915987" y="1200142"/>
            <a:ext cx="7312025" cy="1323439"/>
          </a:xfrm>
          <a:prstGeom prst="rect">
            <a:avLst/>
          </a:prstGeom>
          <a:noFill/>
        </p:spPr>
        <p:txBody>
          <a:bodyPr wrap="square" rtlCol="0">
            <a:spAutoFit/>
          </a:bodyPr>
          <a:lstStyle/>
          <a:p>
            <a:pPr algn="ctr"/>
            <a:r>
              <a:rPr lang="en-US" sz="2000" b="1" dirty="0">
                <a:solidFill>
                  <a:srgbClr val="0000CC"/>
                </a:solidFill>
              </a:rPr>
              <a:t>Work with your partner.  Put the numeral cards in order.  Partner A closes her eyes.  Partner B removes one of the cards and then tells Partner A to open her eyes.  Partner A tells which numeral card is missing.  Switch roles and play again!</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1981200" y="3038497"/>
            <a:ext cx="4106075" cy="3304589"/>
          </a:xfrm>
          <a:prstGeom prst="rect">
            <a:avLst/>
          </a:prstGeom>
        </p:spPr>
      </p:pic>
    </p:spTree>
    <p:extLst>
      <p:ext uri="{BB962C8B-B14F-4D97-AF65-F5344CB8AC3E}">
        <p14:creationId xmlns:p14="http://schemas.microsoft.com/office/powerpoint/2010/main" val="2758169428"/>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14" name="TextBox 13"/>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3 beans.  Now, show me 1 more.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89293" y="227026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6"/>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3052715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14" name="TextBox 13"/>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2 beans.  Now, show me 1 more.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6"/>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324191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14" name="TextBox 13"/>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4 beans.  Now, show me 1 more.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13769" y="227682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48410" y="3596321"/>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6"/>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2554839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30</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14" name="TextBox 13"/>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1 bean.  Now, show me 1 more.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6"/>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307771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4" descr="https://encrypted-tbn1.gstatic.com/images?q=tbn:ANd9GcTQ9OTTxSjrez3_F-2j_GhFbO6T1t9NQzMvrspZLhoQsyphkO9j"/>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52400" y="4200524"/>
            <a:ext cx="1933575" cy="2428875"/>
          </a:xfrm>
          <a:prstGeom prst="rect">
            <a:avLst/>
          </a:prstGeom>
          <a:noFill/>
          <a:extLst>
            <a:ext uri="{909E8E84-426E-40DD-AFC4-6F175D3DCCD1}">
              <a14:hiddenFill xmlns:a14="http://schemas.microsoft.com/office/drawing/2010/main">
                <a:solidFill>
                  <a:srgbClr val="FFFFFF"/>
                </a:solidFill>
              </a14:hiddenFill>
            </a:ext>
          </a:extLst>
        </p:spPr>
      </p:pic>
      <p:pic>
        <p:nvPicPr>
          <p:cNvPr id="83972" name="Picture 4" descr="https://encrypted-tbn1.gstatic.com/images?q=tbn:ANd9GcTQ9OTTxSjrez3_F-2j_GhFbO6T1t9NQzMvrspZLhoQsyphkO9j"/>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38975" y="4200525"/>
            <a:ext cx="1876425" cy="2428875"/>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30</a:t>
            </a:r>
          </a:p>
        </p:txBody>
      </p:sp>
      <p:sp>
        <p:nvSpPr>
          <p:cNvPr id="16" name="TextBox 15"/>
          <p:cNvSpPr txBox="1"/>
          <p:nvPr/>
        </p:nvSpPr>
        <p:spPr>
          <a:xfrm>
            <a:off x="947987" y="1066800"/>
            <a:ext cx="7161437" cy="1200329"/>
          </a:xfrm>
          <a:prstGeom prst="rect">
            <a:avLst/>
          </a:prstGeom>
          <a:noFill/>
        </p:spPr>
        <p:txBody>
          <a:bodyPr wrap="square" rtlCol="0">
            <a:spAutoFit/>
          </a:bodyPr>
          <a:lstStyle/>
          <a:p>
            <a:pPr algn="ctr"/>
            <a:r>
              <a:rPr lang="en-US" sz="2400" b="1" dirty="0"/>
              <a:t>There are 4 flowers in your vase.  Your friend brings you 1 more flower to put in your vase.  Draw your vase with all the flowers.  Write the number.</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21887500"/>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pic>
        <p:nvPicPr>
          <p:cNvPr id="2" name="Picture 1"/>
          <p:cNvPicPr>
            <a:picLocks noChangeAspect="1"/>
          </p:cNvPicPr>
          <p:nvPr/>
        </p:nvPicPr>
        <p:blipFill>
          <a:blip r:embed="rId3"/>
          <a:stretch>
            <a:fillRect/>
          </a:stretch>
        </p:blipFill>
        <p:spPr>
          <a:xfrm>
            <a:off x="2628635" y="1226260"/>
            <a:ext cx="5943600" cy="5179115"/>
          </a:xfrm>
          <a:prstGeom prst="rect">
            <a:avLst/>
          </a:prstGeom>
        </p:spPr>
      </p:pic>
      <p:sp>
        <p:nvSpPr>
          <p:cNvPr id="15" name="TextBox 14"/>
          <p:cNvSpPr txBox="1"/>
          <p:nvPr/>
        </p:nvSpPr>
        <p:spPr>
          <a:xfrm>
            <a:off x="990600" y="926035"/>
            <a:ext cx="5852911" cy="1200329"/>
          </a:xfrm>
          <a:prstGeom prst="rect">
            <a:avLst/>
          </a:prstGeom>
          <a:noFill/>
        </p:spPr>
        <p:txBody>
          <a:bodyPr wrap="square" rtlCol="0">
            <a:spAutoFit/>
          </a:bodyPr>
          <a:lstStyle/>
          <a:p>
            <a:pPr algn="ctr"/>
            <a:r>
              <a:rPr lang="en-US" sz="2400" b="1" dirty="0"/>
              <a:t>Baby bear is tired, and he wants to go home to his mother in his den!  We need to show him the way.  How should he go home? </a:t>
            </a:r>
          </a:p>
        </p:txBody>
      </p:sp>
      <p:sp>
        <p:nvSpPr>
          <p:cNvPr id="5" name="Rectangle 4"/>
          <p:cNvSpPr/>
          <p:nvPr/>
        </p:nvSpPr>
        <p:spPr>
          <a:xfrm>
            <a:off x="3057259" y="4953000"/>
            <a:ext cx="600341" cy="8382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p:cNvPicPr>
            <a:picLocks noChangeAspect="1"/>
          </p:cNvPicPr>
          <p:nvPr/>
        </p:nvPicPr>
        <p:blipFill>
          <a:blip r:embed="rId4"/>
          <a:stretch>
            <a:fillRect/>
          </a:stretch>
        </p:blipFill>
        <p:spPr>
          <a:xfrm>
            <a:off x="2837859" y="5521931"/>
            <a:ext cx="661987" cy="738962"/>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60904780"/>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pic>
        <p:nvPicPr>
          <p:cNvPr id="2" name="Picture 1"/>
          <p:cNvPicPr>
            <a:picLocks noChangeAspect="1"/>
          </p:cNvPicPr>
          <p:nvPr/>
        </p:nvPicPr>
        <p:blipFill>
          <a:blip r:embed="rId3"/>
          <a:stretch>
            <a:fillRect/>
          </a:stretch>
        </p:blipFill>
        <p:spPr>
          <a:xfrm>
            <a:off x="2628635" y="1226260"/>
            <a:ext cx="5943600" cy="5179115"/>
          </a:xfrm>
          <a:prstGeom prst="rect">
            <a:avLst/>
          </a:prstGeom>
        </p:spPr>
      </p:pic>
      <p:sp>
        <p:nvSpPr>
          <p:cNvPr id="15" name="TextBox 14"/>
          <p:cNvSpPr txBox="1"/>
          <p:nvPr/>
        </p:nvSpPr>
        <p:spPr>
          <a:xfrm>
            <a:off x="914400" y="995427"/>
            <a:ext cx="5852911" cy="830997"/>
          </a:xfrm>
          <a:prstGeom prst="rect">
            <a:avLst/>
          </a:prstGeom>
          <a:noFill/>
        </p:spPr>
        <p:txBody>
          <a:bodyPr wrap="square" rtlCol="0">
            <a:spAutoFit/>
          </a:bodyPr>
          <a:lstStyle/>
          <a:p>
            <a:pPr algn="ctr"/>
            <a:r>
              <a:rPr lang="en-US" sz="2400" b="1" dirty="0"/>
              <a:t>Let’s help him!  Where should he go first?</a:t>
            </a:r>
          </a:p>
          <a:p>
            <a:pPr algn="ctr"/>
            <a:r>
              <a:rPr lang="en-US" sz="2400" b="1" dirty="0"/>
              <a:t>What should we call this step?</a:t>
            </a:r>
          </a:p>
        </p:txBody>
      </p:sp>
      <p:sp>
        <p:nvSpPr>
          <p:cNvPr id="5" name="Rectangle 4"/>
          <p:cNvSpPr/>
          <p:nvPr/>
        </p:nvSpPr>
        <p:spPr>
          <a:xfrm>
            <a:off x="3057259" y="4953000"/>
            <a:ext cx="600341" cy="8382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p:cNvPicPr>
            <a:picLocks noChangeAspect="1"/>
          </p:cNvPicPr>
          <p:nvPr/>
        </p:nvPicPr>
        <p:blipFill>
          <a:blip r:embed="rId4"/>
          <a:stretch>
            <a:fillRect/>
          </a:stretch>
        </p:blipFill>
        <p:spPr>
          <a:xfrm>
            <a:off x="2837859" y="5521931"/>
            <a:ext cx="661987" cy="738962"/>
          </a:xfrm>
          <a:prstGeom prst="rect">
            <a:avLst/>
          </a:prstGeom>
        </p:spPr>
      </p:pic>
      <p:pic>
        <p:nvPicPr>
          <p:cNvPr id="9" name="Picture 8"/>
          <p:cNvPicPr>
            <a:picLocks noChangeAspect="1"/>
          </p:cNvPicPr>
          <p:nvPr/>
        </p:nvPicPr>
        <p:blipFill>
          <a:blip r:embed="rId4"/>
          <a:stretch>
            <a:fillRect/>
          </a:stretch>
        </p:blipFill>
        <p:spPr>
          <a:xfrm>
            <a:off x="3719246" y="5052238"/>
            <a:ext cx="661987" cy="738962"/>
          </a:xfrm>
          <a:prstGeom prst="rect">
            <a:avLst/>
          </a:prstGeom>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47447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1, 2, beep</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1720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pic>
        <p:nvPicPr>
          <p:cNvPr id="2" name="Picture 1"/>
          <p:cNvPicPr>
            <a:picLocks noChangeAspect="1"/>
          </p:cNvPicPr>
          <p:nvPr/>
        </p:nvPicPr>
        <p:blipFill>
          <a:blip r:embed="rId3"/>
          <a:stretch>
            <a:fillRect/>
          </a:stretch>
        </p:blipFill>
        <p:spPr>
          <a:xfrm>
            <a:off x="2628635" y="1226260"/>
            <a:ext cx="5943600" cy="5179115"/>
          </a:xfrm>
          <a:prstGeom prst="rect">
            <a:avLst/>
          </a:prstGeom>
        </p:spPr>
      </p:pic>
      <p:sp>
        <p:nvSpPr>
          <p:cNvPr id="15" name="TextBox 14"/>
          <p:cNvSpPr txBox="1"/>
          <p:nvPr/>
        </p:nvSpPr>
        <p:spPr>
          <a:xfrm>
            <a:off x="914400" y="995427"/>
            <a:ext cx="5852911" cy="461665"/>
          </a:xfrm>
          <a:prstGeom prst="rect">
            <a:avLst/>
          </a:prstGeom>
          <a:noFill/>
        </p:spPr>
        <p:txBody>
          <a:bodyPr wrap="square" rtlCol="0">
            <a:spAutoFit/>
          </a:bodyPr>
          <a:lstStyle/>
          <a:p>
            <a:pPr algn="ctr"/>
            <a:r>
              <a:rPr lang="en-US" sz="2400" b="1" dirty="0"/>
              <a:t>Where should he go next?</a:t>
            </a:r>
          </a:p>
        </p:txBody>
      </p:sp>
      <p:sp>
        <p:nvSpPr>
          <p:cNvPr id="5" name="Rectangle 4"/>
          <p:cNvSpPr/>
          <p:nvPr/>
        </p:nvSpPr>
        <p:spPr>
          <a:xfrm>
            <a:off x="3057259" y="4953000"/>
            <a:ext cx="600341" cy="8382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 name="Picture 8"/>
          <p:cNvPicPr>
            <a:picLocks noChangeAspect="1"/>
          </p:cNvPicPr>
          <p:nvPr/>
        </p:nvPicPr>
        <p:blipFill>
          <a:blip r:embed="rId4"/>
          <a:stretch>
            <a:fillRect/>
          </a:stretch>
        </p:blipFill>
        <p:spPr>
          <a:xfrm>
            <a:off x="3719246" y="5052238"/>
            <a:ext cx="661987" cy="738962"/>
          </a:xfrm>
          <a:prstGeom prst="rect">
            <a:avLst/>
          </a:prstGeom>
        </p:spPr>
      </p:pic>
      <p:pic>
        <p:nvPicPr>
          <p:cNvPr id="10" name="Picture 9"/>
          <p:cNvPicPr>
            <a:picLocks noChangeAspect="1"/>
          </p:cNvPicPr>
          <p:nvPr/>
        </p:nvPicPr>
        <p:blipFill>
          <a:blip r:embed="rId4"/>
          <a:stretch>
            <a:fillRect/>
          </a:stretch>
        </p:blipFill>
        <p:spPr>
          <a:xfrm>
            <a:off x="4111885" y="4633138"/>
            <a:ext cx="661987" cy="738962"/>
          </a:xfrm>
          <a:prstGeom prst="rect">
            <a:avLst/>
          </a:prstGeom>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48820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9"/>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pic>
        <p:nvPicPr>
          <p:cNvPr id="2" name="Picture 1"/>
          <p:cNvPicPr>
            <a:picLocks noChangeAspect="1"/>
          </p:cNvPicPr>
          <p:nvPr/>
        </p:nvPicPr>
        <p:blipFill>
          <a:blip r:embed="rId3"/>
          <a:stretch>
            <a:fillRect/>
          </a:stretch>
        </p:blipFill>
        <p:spPr>
          <a:xfrm>
            <a:off x="2628635" y="1226260"/>
            <a:ext cx="5943600" cy="5179115"/>
          </a:xfrm>
          <a:prstGeom prst="rect">
            <a:avLst/>
          </a:prstGeom>
        </p:spPr>
      </p:pic>
      <p:sp>
        <p:nvSpPr>
          <p:cNvPr id="15" name="TextBox 14"/>
          <p:cNvSpPr txBox="1"/>
          <p:nvPr/>
        </p:nvSpPr>
        <p:spPr>
          <a:xfrm>
            <a:off x="1135143" y="953126"/>
            <a:ext cx="5008317" cy="1200329"/>
          </a:xfrm>
          <a:prstGeom prst="rect">
            <a:avLst/>
          </a:prstGeom>
          <a:noFill/>
        </p:spPr>
        <p:txBody>
          <a:bodyPr wrap="square" rtlCol="0">
            <a:spAutoFit/>
          </a:bodyPr>
          <a:lstStyle/>
          <a:p>
            <a:pPr algn="ctr"/>
            <a:r>
              <a:rPr lang="en-US" sz="2400" b="1" dirty="0"/>
              <a:t>Where should he go next?  Let’s keep going!  Count the steps again the         1 more way!</a:t>
            </a:r>
          </a:p>
        </p:txBody>
      </p:sp>
      <p:sp>
        <p:nvSpPr>
          <p:cNvPr id="5" name="Rectangle 4"/>
          <p:cNvSpPr/>
          <p:nvPr/>
        </p:nvSpPr>
        <p:spPr>
          <a:xfrm>
            <a:off x="3057259" y="4953000"/>
            <a:ext cx="600341" cy="8382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 name="Picture 9"/>
          <p:cNvPicPr>
            <a:picLocks noChangeAspect="1"/>
          </p:cNvPicPr>
          <p:nvPr/>
        </p:nvPicPr>
        <p:blipFill>
          <a:blip r:embed="rId4"/>
          <a:stretch>
            <a:fillRect/>
          </a:stretch>
        </p:blipFill>
        <p:spPr>
          <a:xfrm>
            <a:off x="4111885" y="4633138"/>
            <a:ext cx="661987" cy="738962"/>
          </a:xfrm>
          <a:prstGeom prst="rect">
            <a:avLst/>
          </a:prstGeom>
        </p:spPr>
      </p:pic>
      <p:pic>
        <p:nvPicPr>
          <p:cNvPr id="11" name="Picture 10"/>
          <p:cNvPicPr>
            <a:picLocks noChangeAspect="1"/>
          </p:cNvPicPr>
          <p:nvPr/>
        </p:nvPicPr>
        <p:blipFill>
          <a:blip r:embed="rId4"/>
          <a:stretch>
            <a:fillRect/>
          </a:stretch>
        </p:blipFill>
        <p:spPr>
          <a:xfrm>
            <a:off x="4575711" y="4173204"/>
            <a:ext cx="661987" cy="738962"/>
          </a:xfrm>
          <a:prstGeom prst="rect">
            <a:avLst/>
          </a:prstGeom>
        </p:spPr>
      </p:pic>
      <p:pic>
        <p:nvPicPr>
          <p:cNvPr id="13" name="Picture 12"/>
          <p:cNvPicPr>
            <a:picLocks noChangeAspect="1"/>
          </p:cNvPicPr>
          <p:nvPr/>
        </p:nvPicPr>
        <p:blipFill>
          <a:blip r:embed="rId4"/>
          <a:stretch>
            <a:fillRect/>
          </a:stretch>
        </p:blipFill>
        <p:spPr>
          <a:xfrm>
            <a:off x="6740807" y="2057257"/>
            <a:ext cx="661987" cy="738962"/>
          </a:xfrm>
          <a:prstGeom prst="rect">
            <a:avLst/>
          </a:prstGeom>
        </p:spPr>
      </p:pic>
      <p:pic>
        <p:nvPicPr>
          <p:cNvPr id="14" name="Picture 13"/>
          <p:cNvPicPr>
            <a:picLocks noChangeAspect="1"/>
          </p:cNvPicPr>
          <p:nvPr/>
        </p:nvPicPr>
        <p:blipFill>
          <a:blip r:embed="rId4"/>
          <a:stretch>
            <a:fillRect/>
          </a:stretch>
        </p:blipFill>
        <p:spPr>
          <a:xfrm>
            <a:off x="6345295" y="2482536"/>
            <a:ext cx="661987" cy="738962"/>
          </a:xfrm>
          <a:prstGeom prst="rect">
            <a:avLst/>
          </a:prstGeom>
        </p:spPr>
      </p:pic>
      <p:pic>
        <p:nvPicPr>
          <p:cNvPr id="17" name="Picture 16"/>
          <p:cNvPicPr>
            <a:picLocks noChangeAspect="1"/>
          </p:cNvPicPr>
          <p:nvPr/>
        </p:nvPicPr>
        <p:blipFill>
          <a:blip r:embed="rId4"/>
          <a:stretch>
            <a:fillRect/>
          </a:stretch>
        </p:blipFill>
        <p:spPr>
          <a:xfrm>
            <a:off x="5902899" y="2934861"/>
            <a:ext cx="661987" cy="738962"/>
          </a:xfrm>
          <a:prstGeom prst="rect">
            <a:avLst/>
          </a:prstGeom>
        </p:spPr>
      </p:pic>
      <p:pic>
        <p:nvPicPr>
          <p:cNvPr id="20" name="Picture 19"/>
          <p:cNvPicPr>
            <a:picLocks noChangeAspect="1"/>
          </p:cNvPicPr>
          <p:nvPr/>
        </p:nvPicPr>
        <p:blipFill>
          <a:blip r:embed="rId4"/>
          <a:stretch>
            <a:fillRect/>
          </a:stretch>
        </p:blipFill>
        <p:spPr>
          <a:xfrm>
            <a:off x="5018107" y="3746418"/>
            <a:ext cx="661987" cy="738962"/>
          </a:xfrm>
          <a:prstGeom prst="rect">
            <a:avLst/>
          </a:prstGeom>
        </p:spPr>
      </p:pic>
      <p:pic>
        <p:nvPicPr>
          <p:cNvPr id="21" name="Picture 20"/>
          <p:cNvPicPr>
            <a:picLocks noChangeAspect="1"/>
          </p:cNvPicPr>
          <p:nvPr/>
        </p:nvPicPr>
        <p:blipFill>
          <a:blip r:embed="rId4"/>
          <a:stretch>
            <a:fillRect/>
          </a:stretch>
        </p:blipFill>
        <p:spPr>
          <a:xfrm>
            <a:off x="5460503" y="3360664"/>
            <a:ext cx="661987" cy="738962"/>
          </a:xfrm>
          <a:prstGeom prst="rect">
            <a:avLst/>
          </a:prstGeom>
        </p:spPr>
      </p:pic>
      <p:sp>
        <p:nvSpPr>
          <p:cNvPr id="3" name="Rectangle 2"/>
          <p:cNvSpPr/>
          <p:nvPr/>
        </p:nvSpPr>
        <p:spPr>
          <a:xfrm>
            <a:off x="7548462" y="1150846"/>
            <a:ext cx="933084" cy="7495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p:nvPicPr>
        <p:blipFill>
          <a:blip r:embed="rId4"/>
          <a:stretch>
            <a:fillRect/>
          </a:stretch>
        </p:blipFill>
        <p:spPr>
          <a:xfrm>
            <a:off x="7217468" y="1606349"/>
            <a:ext cx="661987" cy="738962"/>
          </a:xfrm>
          <a:prstGeom prst="rect">
            <a:avLst/>
          </a:prstGeom>
        </p:spPr>
      </p:pic>
      <p:pic>
        <p:nvPicPr>
          <p:cNvPr id="6" name="Picture 5"/>
          <p:cNvPicPr>
            <a:picLocks noChangeAspect="1"/>
          </p:cNvPicPr>
          <p:nvPr/>
        </p:nvPicPr>
        <p:blipFill>
          <a:blip r:embed="rId5"/>
          <a:stretch>
            <a:fillRect/>
          </a:stretch>
        </p:blipFill>
        <p:spPr>
          <a:xfrm>
            <a:off x="7728690" y="1107732"/>
            <a:ext cx="994311" cy="835798"/>
          </a:xfrm>
          <a:prstGeom prst="rect">
            <a:avLst/>
          </a:prstGeom>
        </p:spPr>
      </p:pic>
      <p:pic>
        <p:nvPicPr>
          <p:cNvPr id="18" name="Picture 17"/>
          <p:cNvPicPr>
            <a:picLocks noChangeAspect="1"/>
          </p:cNvPicPr>
          <p:nvPr/>
        </p:nvPicPr>
        <p:blipFill>
          <a:blip r:embed="rId4"/>
          <a:stretch>
            <a:fillRect/>
          </a:stretch>
        </p:blipFill>
        <p:spPr>
          <a:xfrm>
            <a:off x="7894851" y="1192947"/>
            <a:ext cx="661987" cy="738962"/>
          </a:xfrm>
          <a:prstGeom prst="rect">
            <a:avLst/>
          </a:prstGeom>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47255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xit" presetSubtype="0" fill="hold" nodeType="clickEffect">
                                  <p:stCondLst>
                                    <p:cond delay="0"/>
                                  </p:stCondLst>
                                  <p:childTnLst>
                                    <p:set>
                                      <p:cBhvr>
                                        <p:cTn id="13" dur="1" fill="hold">
                                          <p:stCondLst>
                                            <p:cond delay="0"/>
                                          </p:stCondLst>
                                        </p:cTn>
                                        <p:tgtEl>
                                          <p:spTgt spid="11"/>
                                        </p:tgtEl>
                                        <p:attrNameLst>
                                          <p:attrName>style.visibility</p:attrName>
                                        </p:attrNameLst>
                                      </p:cBhvr>
                                      <p:to>
                                        <p:strVal val="hidden"/>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0"/>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nodeType="clickEffect">
                                  <p:stCondLst>
                                    <p:cond delay="0"/>
                                  </p:stCondLst>
                                  <p:childTnLst>
                                    <p:set>
                                      <p:cBhvr>
                                        <p:cTn id="27" dur="1" fill="hold">
                                          <p:stCondLst>
                                            <p:cond delay="0"/>
                                          </p:stCondLst>
                                        </p:cTn>
                                        <p:tgtEl>
                                          <p:spTgt spid="21"/>
                                        </p:tgtEl>
                                        <p:attrNameLst>
                                          <p:attrName>style.visibility</p:attrName>
                                        </p:attrNameLst>
                                      </p:cBhvr>
                                      <p:to>
                                        <p:strVal val="hidden"/>
                                      </p:to>
                                    </p:set>
                                  </p:childTnLst>
                                </p:cTn>
                              </p:par>
                            </p:childTnLst>
                          </p:cTn>
                        </p:par>
                        <p:par>
                          <p:cTn id="28" fill="hold">
                            <p:stCondLst>
                              <p:cond delay="0"/>
                            </p:stCondLst>
                            <p:childTnLst>
                              <p:par>
                                <p:cTn id="29" presetID="1"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7"/>
                                        </p:tgtEl>
                                        <p:attrNameLst>
                                          <p:attrName>style.visibility</p:attrName>
                                        </p:attrNameLst>
                                      </p:cBhvr>
                                      <p:to>
                                        <p:strVal val="hidden"/>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xit" presetSubtype="0" fill="hold" nodeType="clickEffect">
                                  <p:stCondLst>
                                    <p:cond delay="0"/>
                                  </p:stCondLst>
                                  <p:childTnLst>
                                    <p:set>
                                      <p:cBhvr>
                                        <p:cTn id="41" dur="1" fill="hold">
                                          <p:stCondLst>
                                            <p:cond delay="0"/>
                                          </p:stCondLst>
                                        </p:cTn>
                                        <p:tgtEl>
                                          <p:spTgt spid="14"/>
                                        </p:tgtEl>
                                        <p:attrNameLst>
                                          <p:attrName>style.visibility</p:attrName>
                                        </p:attrNameLst>
                                      </p:cBhvr>
                                      <p:to>
                                        <p:strVal val="hidden"/>
                                      </p:to>
                                    </p:set>
                                  </p:childTnLst>
                                </p:cTn>
                              </p:par>
                            </p:childTnLst>
                          </p:cTn>
                        </p:par>
                        <p:par>
                          <p:cTn id="42" fill="hold">
                            <p:stCondLst>
                              <p:cond delay="0"/>
                            </p:stCondLst>
                            <p:childTnLst>
                              <p:par>
                                <p:cTn id="43" presetID="1"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3"/>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6"/>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16"/>
                                        </p:tgtEl>
                                        <p:attrNameLst>
                                          <p:attrName>style.visibility</p:attrName>
                                        </p:attrNameLst>
                                      </p:cBhvr>
                                      <p:to>
                                        <p:strVal val="hidden"/>
                                      </p:to>
                                    </p:set>
                                  </p:childTnLst>
                                </p:cTn>
                              </p:par>
                            </p:childTnLst>
                          </p:cTn>
                        </p:par>
                        <p:par>
                          <p:cTn id="56" fill="hold">
                            <p:stCondLst>
                              <p:cond delay="0"/>
                            </p:stCondLst>
                            <p:childTnLst>
                              <p:par>
                                <p:cTn id="57" presetID="45"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2000"/>
                                        <p:tgtEl>
                                          <p:spTgt spid="18"/>
                                        </p:tgtEl>
                                      </p:cBhvr>
                                    </p:animEffect>
                                    <p:anim calcmode="lin" valueType="num">
                                      <p:cBhvr>
                                        <p:cTn id="60" dur="2000" fill="hold"/>
                                        <p:tgtEl>
                                          <p:spTgt spid="18"/>
                                        </p:tgtEl>
                                        <p:attrNameLst>
                                          <p:attrName>ppt_w</p:attrName>
                                        </p:attrNameLst>
                                      </p:cBhvr>
                                      <p:tavLst>
                                        <p:tav tm="0" fmla="#ppt_w*sin(2.5*pi*$)">
                                          <p:val>
                                            <p:fltVal val="0"/>
                                          </p:val>
                                        </p:tav>
                                        <p:tav tm="100000">
                                          <p:val>
                                            <p:fltVal val="1"/>
                                          </p:val>
                                        </p:tav>
                                      </p:tavLst>
                                    </p:anim>
                                    <p:anim calcmode="lin" valueType="num">
                                      <p:cBhvr>
                                        <p:cTn id="61" dur="2000" fill="hold"/>
                                        <p:tgtEl>
                                          <p:spTgt spid="1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612577"/>
            <a:ext cx="7723511" cy="1107996"/>
          </a:xfrm>
          <a:prstGeom prst="rect">
            <a:avLst/>
          </a:prstGeom>
          <a:noFill/>
        </p:spPr>
        <p:txBody>
          <a:bodyPr wrap="square" rtlCol="0">
            <a:spAutoFit/>
          </a:bodyPr>
          <a:lstStyle/>
          <a:p>
            <a:pPr algn="ctr"/>
            <a:r>
              <a:rPr lang="en-US" sz="2200" b="1" dirty="0"/>
              <a:t>Now, let’s make some stairs with our cubes.  You can work with your partner to help each other.  Find your bag of red linking cubes.  Take a red cube and put it at the top of your desk.</a:t>
            </a:r>
          </a:p>
        </p:txBody>
      </p:sp>
      <p:sp>
        <p:nvSpPr>
          <p:cNvPr id="2" name="TextBox 1"/>
          <p:cNvSpPr txBox="1"/>
          <p:nvPr/>
        </p:nvSpPr>
        <p:spPr>
          <a:xfrm>
            <a:off x="3886200" y="3013501"/>
            <a:ext cx="2667000" cy="830997"/>
          </a:xfrm>
          <a:prstGeom prst="rect">
            <a:avLst/>
          </a:prstGeom>
          <a:noFill/>
        </p:spPr>
        <p:txBody>
          <a:bodyPr wrap="square" rtlCol="0">
            <a:spAutoFit/>
          </a:bodyPr>
          <a:lstStyle/>
          <a:p>
            <a:pPr algn="ctr"/>
            <a:r>
              <a:rPr lang="en-US" sz="2400" b="1" dirty="0">
                <a:solidFill>
                  <a:srgbClr val="0000FF"/>
                </a:solidFill>
              </a:rPr>
              <a:t>What is the name of this stair?</a:t>
            </a:r>
          </a:p>
        </p:txBody>
      </p:sp>
      <p:pic>
        <p:nvPicPr>
          <p:cNvPr id="95234"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977437"/>
            <a:ext cx="1733550" cy="150818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96803" y="4150612"/>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59582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809585"/>
            <a:ext cx="7723511" cy="769441"/>
          </a:xfrm>
          <a:prstGeom prst="rect">
            <a:avLst/>
          </a:prstGeom>
          <a:noFill/>
        </p:spPr>
        <p:txBody>
          <a:bodyPr wrap="square" rtlCol="0">
            <a:spAutoFit/>
          </a:bodyPr>
          <a:lstStyle/>
          <a:p>
            <a:pPr algn="ctr"/>
            <a:r>
              <a:rPr lang="en-US" sz="2200" b="1" dirty="0"/>
              <a:t>Make the next stair.  Take out another red linking cube.             Add 1 more.  Repeat after me:  1.  One more is 2.  2.</a:t>
            </a:r>
          </a:p>
        </p:txBody>
      </p:sp>
      <p:sp>
        <p:nvSpPr>
          <p:cNvPr id="2" name="TextBox 1"/>
          <p:cNvSpPr txBox="1"/>
          <p:nvPr/>
        </p:nvSpPr>
        <p:spPr>
          <a:xfrm>
            <a:off x="4495800" y="2598003"/>
            <a:ext cx="2667000" cy="830997"/>
          </a:xfrm>
          <a:prstGeom prst="rect">
            <a:avLst/>
          </a:prstGeom>
          <a:noFill/>
        </p:spPr>
        <p:txBody>
          <a:bodyPr wrap="square" rtlCol="0">
            <a:spAutoFit/>
          </a:bodyPr>
          <a:lstStyle/>
          <a:p>
            <a:pPr algn="ctr"/>
            <a:r>
              <a:rPr lang="en-US" sz="2400" b="1" dirty="0">
                <a:solidFill>
                  <a:srgbClr val="0000FF"/>
                </a:solidFill>
              </a:rPr>
              <a:t>What is the name of this stair?</a:t>
            </a:r>
          </a:p>
        </p:txBody>
      </p:sp>
      <p:pic>
        <p:nvPicPr>
          <p:cNvPr id="10"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977437"/>
            <a:ext cx="1733550" cy="150818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962" y="431091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847" y="38631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10916"/>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35380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829580"/>
            <a:ext cx="7723511" cy="769441"/>
          </a:xfrm>
          <a:prstGeom prst="rect">
            <a:avLst/>
          </a:prstGeom>
          <a:noFill/>
        </p:spPr>
        <p:txBody>
          <a:bodyPr wrap="square" rtlCol="0">
            <a:spAutoFit/>
          </a:bodyPr>
          <a:lstStyle/>
          <a:p>
            <a:pPr algn="ctr"/>
            <a:r>
              <a:rPr lang="en-US" sz="2200" b="1" dirty="0"/>
              <a:t>Make the next stair.  Take out two red linking cubes.                  Add 1 more.  What is 1 more than 2?</a:t>
            </a:r>
          </a:p>
        </p:txBody>
      </p:sp>
      <p:sp>
        <p:nvSpPr>
          <p:cNvPr id="2" name="TextBox 1"/>
          <p:cNvSpPr txBox="1"/>
          <p:nvPr/>
        </p:nvSpPr>
        <p:spPr>
          <a:xfrm>
            <a:off x="4571999" y="2381652"/>
            <a:ext cx="2667000" cy="830997"/>
          </a:xfrm>
          <a:prstGeom prst="rect">
            <a:avLst/>
          </a:prstGeom>
          <a:noFill/>
        </p:spPr>
        <p:txBody>
          <a:bodyPr wrap="square" rtlCol="0">
            <a:spAutoFit/>
          </a:bodyPr>
          <a:lstStyle/>
          <a:p>
            <a:pPr algn="ctr"/>
            <a:r>
              <a:rPr lang="en-US" sz="2400" b="1" dirty="0">
                <a:solidFill>
                  <a:srgbClr val="0000FF"/>
                </a:solidFill>
              </a:rPr>
              <a:t>What is the name of this stair?</a:t>
            </a:r>
          </a:p>
        </p:txBody>
      </p:sp>
      <p:pic>
        <p:nvPicPr>
          <p:cNvPr id="14"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977437"/>
            <a:ext cx="1733550" cy="150818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9324" y="430269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5376" y="385454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29566" y="339965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962" y="431091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847" y="38631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10916"/>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2688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829580"/>
            <a:ext cx="7723511" cy="769441"/>
          </a:xfrm>
          <a:prstGeom prst="rect">
            <a:avLst/>
          </a:prstGeom>
          <a:noFill/>
        </p:spPr>
        <p:txBody>
          <a:bodyPr wrap="square" rtlCol="0">
            <a:spAutoFit/>
          </a:bodyPr>
          <a:lstStyle/>
          <a:p>
            <a:pPr algn="ctr"/>
            <a:r>
              <a:rPr lang="en-US" sz="2200" b="1" dirty="0"/>
              <a:t>Make the next stair.  Take out three red linking cubes.                  Add 1 more.  What is 1 more than 3?</a:t>
            </a:r>
          </a:p>
        </p:txBody>
      </p:sp>
      <p:sp>
        <p:nvSpPr>
          <p:cNvPr id="2" name="TextBox 1"/>
          <p:cNvSpPr txBox="1"/>
          <p:nvPr/>
        </p:nvSpPr>
        <p:spPr>
          <a:xfrm>
            <a:off x="5265918" y="2598003"/>
            <a:ext cx="2667000" cy="830997"/>
          </a:xfrm>
          <a:prstGeom prst="rect">
            <a:avLst/>
          </a:prstGeom>
          <a:noFill/>
        </p:spPr>
        <p:txBody>
          <a:bodyPr wrap="square" rtlCol="0">
            <a:spAutoFit/>
          </a:bodyPr>
          <a:lstStyle/>
          <a:p>
            <a:pPr algn="ctr"/>
            <a:r>
              <a:rPr lang="en-US" sz="2400" b="1" dirty="0">
                <a:solidFill>
                  <a:srgbClr val="0000FF"/>
                </a:solidFill>
              </a:rPr>
              <a:t>What is the name of this stair?</a:t>
            </a:r>
          </a:p>
        </p:txBody>
      </p:sp>
      <p:pic>
        <p:nvPicPr>
          <p:cNvPr id="20"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977437"/>
            <a:ext cx="1733550" cy="150818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99397" y="42997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385060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340191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296911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9324" y="43122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5375" y="38631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5376" y="339816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962" y="431091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847" y="38631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10916"/>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14264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500" fill="hold"/>
                                        <p:tgtEl>
                                          <p:spTgt spid="35"/>
                                        </p:tgtEl>
                                        <p:attrNameLst>
                                          <p:attrName>ppt_x</p:attrName>
                                        </p:attrNameLst>
                                      </p:cBhvr>
                                      <p:tavLst>
                                        <p:tav tm="0">
                                          <p:val>
                                            <p:strVal val="#ppt_x"/>
                                          </p:val>
                                        </p:tav>
                                        <p:tav tm="100000">
                                          <p:val>
                                            <p:strVal val="#ppt_x"/>
                                          </p:val>
                                        </p:tav>
                                      </p:tavLst>
                                    </p:anim>
                                    <p:anim calcmode="lin" valueType="num">
                                      <p:cBhvr additive="base">
                                        <p:cTn id="2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829580"/>
            <a:ext cx="7723511" cy="769441"/>
          </a:xfrm>
          <a:prstGeom prst="rect">
            <a:avLst/>
          </a:prstGeom>
          <a:noFill/>
        </p:spPr>
        <p:txBody>
          <a:bodyPr wrap="square" rtlCol="0">
            <a:spAutoFit/>
          </a:bodyPr>
          <a:lstStyle/>
          <a:p>
            <a:pPr algn="ctr"/>
            <a:r>
              <a:rPr lang="en-US" sz="2200" b="1" dirty="0"/>
              <a:t>Make the next stair.  Take out four red linking cubes.                  Add 1 more.  What is 1 more than 4?</a:t>
            </a:r>
          </a:p>
        </p:txBody>
      </p:sp>
      <p:sp>
        <p:nvSpPr>
          <p:cNvPr id="2" name="TextBox 1"/>
          <p:cNvSpPr txBox="1"/>
          <p:nvPr/>
        </p:nvSpPr>
        <p:spPr>
          <a:xfrm>
            <a:off x="5829300" y="2187691"/>
            <a:ext cx="2667000" cy="830997"/>
          </a:xfrm>
          <a:prstGeom prst="rect">
            <a:avLst/>
          </a:prstGeom>
          <a:noFill/>
        </p:spPr>
        <p:txBody>
          <a:bodyPr wrap="square" rtlCol="0">
            <a:spAutoFit/>
          </a:bodyPr>
          <a:lstStyle/>
          <a:p>
            <a:pPr algn="ctr"/>
            <a:r>
              <a:rPr lang="en-US" sz="2400" b="1" dirty="0">
                <a:solidFill>
                  <a:srgbClr val="0000FF"/>
                </a:solidFill>
              </a:rPr>
              <a:t>What is the name of this stair?</a:t>
            </a:r>
          </a:p>
        </p:txBody>
      </p:sp>
      <p:pic>
        <p:nvPicPr>
          <p:cNvPr id="35"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4977437"/>
            <a:ext cx="1733550" cy="1508189"/>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1811" y="429006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8602" y="382644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7433" y="33605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7432" y="295489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4874" y="252041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99397" y="42997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385060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340191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989" y="296911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4209" y="431557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2478" y="38546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45376" y="339816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962" y="431091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7847" y="38631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10916"/>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17040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500" fill="hold"/>
                                        <p:tgtEl>
                                          <p:spTgt spid="56"/>
                                        </p:tgtEl>
                                        <p:attrNameLst>
                                          <p:attrName>ppt_x</p:attrName>
                                        </p:attrNameLst>
                                      </p:cBhvr>
                                      <p:tavLst>
                                        <p:tav tm="0">
                                          <p:val>
                                            <p:strVal val="#ppt_x"/>
                                          </p:val>
                                        </p:tav>
                                        <p:tav tm="100000">
                                          <p:val>
                                            <p:strVal val="#ppt_x"/>
                                          </p:val>
                                        </p:tav>
                                      </p:tavLst>
                                    </p:anim>
                                    <p:anim calcmode="lin" valueType="num">
                                      <p:cBhvr additive="base">
                                        <p:cTn id="16" dur="500" fill="hold"/>
                                        <p:tgtEl>
                                          <p:spTgt spid="5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ppt_x"/>
                                          </p:val>
                                        </p:tav>
                                        <p:tav tm="100000">
                                          <p:val>
                                            <p:strVal val="#ppt_x"/>
                                          </p:val>
                                        </p:tav>
                                      </p:tavLst>
                                    </p:anim>
                                    <p:anim calcmode="lin" valueType="num">
                                      <p:cBhvr additive="base">
                                        <p:cTn id="20" dur="500" fill="hold"/>
                                        <p:tgtEl>
                                          <p:spTgt spid="6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3"/>
                                        </p:tgtEl>
                                        <p:attrNameLst>
                                          <p:attrName>style.visibility</p:attrName>
                                        </p:attrNameLst>
                                      </p:cBhvr>
                                      <p:to>
                                        <p:strVal val="visible"/>
                                      </p:to>
                                    </p:set>
                                    <p:anim calcmode="lin" valueType="num">
                                      <p:cBhvr additive="base">
                                        <p:cTn id="23" dur="500" fill="hold"/>
                                        <p:tgtEl>
                                          <p:spTgt spid="63"/>
                                        </p:tgtEl>
                                        <p:attrNameLst>
                                          <p:attrName>ppt_x</p:attrName>
                                        </p:attrNameLst>
                                      </p:cBhvr>
                                      <p:tavLst>
                                        <p:tav tm="0">
                                          <p:val>
                                            <p:strVal val="#ppt_x"/>
                                          </p:val>
                                        </p:tav>
                                        <p:tav tm="100000">
                                          <p:val>
                                            <p:strVal val="#ppt_x"/>
                                          </p:val>
                                        </p:tav>
                                      </p:tavLst>
                                    </p:anim>
                                    <p:anim calcmode="lin" valueType="num">
                                      <p:cBhvr additive="base">
                                        <p:cTn id="24" dur="500" fill="hold"/>
                                        <p:tgtEl>
                                          <p:spTgt spid="6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additive="base">
                                        <p:cTn id="27" dur="500" fill="hold"/>
                                        <p:tgtEl>
                                          <p:spTgt spid="65"/>
                                        </p:tgtEl>
                                        <p:attrNameLst>
                                          <p:attrName>ppt_x</p:attrName>
                                        </p:attrNameLst>
                                      </p:cBhvr>
                                      <p:tavLst>
                                        <p:tav tm="0">
                                          <p:val>
                                            <p:strVal val="#ppt_x"/>
                                          </p:val>
                                        </p:tav>
                                        <p:tav tm="100000">
                                          <p:val>
                                            <p:strVal val="#ppt_x"/>
                                          </p:val>
                                        </p:tav>
                                      </p:tavLst>
                                    </p:anim>
                                    <p:anim calcmode="lin" valueType="num">
                                      <p:cBhvr additive="base">
                                        <p:cTn id="2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710244" y="829580"/>
            <a:ext cx="7723511" cy="769441"/>
          </a:xfrm>
          <a:prstGeom prst="rect">
            <a:avLst/>
          </a:prstGeom>
          <a:noFill/>
        </p:spPr>
        <p:txBody>
          <a:bodyPr wrap="square" rtlCol="0">
            <a:spAutoFit/>
          </a:bodyPr>
          <a:lstStyle/>
          <a:p>
            <a:pPr algn="ctr"/>
            <a:r>
              <a:rPr lang="en-US" sz="2200" b="1" dirty="0"/>
              <a:t>Can you make another set of red stairs just like that?  Let’s see how fast you can do it!  I will time you!</a:t>
            </a:r>
          </a:p>
        </p:txBody>
      </p:sp>
      <p:pic>
        <p:nvPicPr>
          <p:cNvPr id="8"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95263" y="5221272"/>
            <a:ext cx="1423355" cy="123831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i.myniceprofile.com/1698/16986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375" y="5195845"/>
            <a:ext cx="1423355" cy="123831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5806" y="39479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254" y="35082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6696" y="305472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630" y="259623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0072" y="216175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14595" y="394107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7187" y="34919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7187" y="304325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7187" y="26104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0944" y="395744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4522" y="350827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0574" y="303950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38160" y="39522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3045" y="350448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1798" y="39522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64709" y="393140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9445" y="34919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32411" y="302786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21241" y="258200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18683" y="21475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13206" y="392685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5798" y="347771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5798" y="302902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5798" y="259622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83133" y="393301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6721" y="348102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9185" y="302528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6771" y="393803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1656" y="34902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0409" y="3938030"/>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64008255"/>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278922" y="589386"/>
            <a:ext cx="8586156" cy="769441"/>
          </a:xfrm>
          <a:prstGeom prst="rect">
            <a:avLst/>
          </a:prstGeom>
          <a:noFill/>
        </p:spPr>
        <p:txBody>
          <a:bodyPr wrap="square" rtlCol="0">
            <a:spAutoFit/>
          </a:bodyPr>
          <a:lstStyle/>
          <a:p>
            <a:pPr algn="ctr"/>
            <a:r>
              <a:rPr lang="en-US" sz="2200" b="1" dirty="0"/>
              <a:t>Compare your stairs to the one the bear used to get home.  Will your stairs wok to get the baby bear home?  What should we do?</a:t>
            </a:r>
          </a:p>
        </p:txBody>
      </p:sp>
      <p:pic>
        <p:nvPicPr>
          <p:cNvPr id="40" name="Picture 39"/>
          <p:cNvPicPr>
            <a:picLocks noChangeAspect="1"/>
          </p:cNvPicPr>
          <p:nvPr/>
        </p:nvPicPr>
        <p:blipFill>
          <a:blip r:embed="rId3"/>
          <a:stretch>
            <a:fillRect/>
          </a:stretch>
        </p:blipFill>
        <p:spPr>
          <a:xfrm>
            <a:off x="3033325" y="1599021"/>
            <a:ext cx="5538522" cy="4826139"/>
          </a:xfrm>
          <a:prstGeom prst="rect">
            <a:avLst/>
          </a:prstGeom>
        </p:spPr>
      </p:pic>
      <p:pic>
        <p:nvPicPr>
          <p:cNvPr id="2" name="Picture 1"/>
          <p:cNvPicPr>
            <a:picLocks noChangeAspect="1"/>
          </p:cNvPicPr>
          <p:nvPr/>
        </p:nvPicPr>
        <p:blipFill>
          <a:blip r:embed="rId4"/>
          <a:stretch>
            <a:fillRect/>
          </a:stretch>
        </p:blipFill>
        <p:spPr>
          <a:xfrm>
            <a:off x="1066800" y="1809065"/>
            <a:ext cx="4476750" cy="1990725"/>
          </a:xfrm>
          <a:prstGeom prst="rect">
            <a:avLst/>
          </a:prstGeom>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230245"/>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278922" y="1456055"/>
            <a:ext cx="8586156" cy="523220"/>
          </a:xfrm>
          <a:prstGeom prst="rect">
            <a:avLst/>
          </a:prstGeom>
          <a:noFill/>
        </p:spPr>
        <p:txBody>
          <a:bodyPr wrap="square" rtlCol="0">
            <a:spAutoFit/>
          </a:bodyPr>
          <a:lstStyle/>
          <a:p>
            <a:pPr algn="ctr"/>
            <a:r>
              <a:rPr lang="en-US" sz="2800" b="1" dirty="0"/>
              <a:t>Make towers of 5 from the blue cubes.</a:t>
            </a:r>
          </a:p>
        </p:txBody>
      </p:sp>
      <p:pic>
        <p:nvPicPr>
          <p:cNvPr id="14" name="Picture 13"/>
          <p:cNvPicPr>
            <a:picLocks noChangeAspect="1"/>
          </p:cNvPicPr>
          <p:nvPr/>
        </p:nvPicPr>
        <p:blipFill>
          <a:blip r:embed="rId3"/>
          <a:stretch>
            <a:fillRect/>
          </a:stretch>
        </p:blipFill>
        <p:spPr>
          <a:xfrm>
            <a:off x="3454250" y="2496362"/>
            <a:ext cx="419663" cy="1836137"/>
          </a:xfrm>
          <a:prstGeom prst="rect">
            <a:avLst/>
          </a:prstGeom>
        </p:spPr>
      </p:pic>
      <p:pic>
        <p:nvPicPr>
          <p:cNvPr id="16" name="Picture 15"/>
          <p:cNvPicPr>
            <a:picLocks noChangeAspect="1"/>
          </p:cNvPicPr>
          <p:nvPr/>
        </p:nvPicPr>
        <p:blipFill>
          <a:blip r:embed="rId3"/>
          <a:stretch>
            <a:fillRect/>
          </a:stretch>
        </p:blipFill>
        <p:spPr>
          <a:xfrm>
            <a:off x="4270013" y="2496361"/>
            <a:ext cx="419663" cy="1836137"/>
          </a:xfrm>
          <a:prstGeom prst="rect">
            <a:avLst/>
          </a:prstGeom>
        </p:spPr>
      </p:pic>
      <p:pic>
        <p:nvPicPr>
          <p:cNvPr id="17" name="Picture 16"/>
          <p:cNvPicPr>
            <a:picLocks noChangeAspect="1"/>
          </p:cNvPicPr>
          <p:nvPr/>
        </p:nvPicPr>
        <p:blipFill>
          <a:blip r:embed="rId3"/>
          <a:stretch>
            <a:fillRect/>
          </a:stretch>
        </p:blipFill>
        <p:spPr>
          <a:xfrm>
            <a:off x="5085776" y="2496361"/>
            <a:ext cx="419663" cy="1836137"/>
          </a:xfrm>
          <a:prstGeom prst="rect">
            <a:avLst/>
          </a:prstGeom>
        </p:spPr>
      </p:pic>
      <p:pic>
        <p:nvPicPr>
          <p:cNvPr id="18" name="Picture 17"/>
          <p:cNvPicPr>
            <a:picLocks noChangeAspect="1"/>
          </p:cNvPicPr>
          <p:nvPr/>
        </p:nvPicPr>
        <p:blipFill>
          <a:blip r:embed="rId3"/>
          <a:stretch>
            <a:fillRect/>
          </a:stretch>
        </p:blipFill>
        <p:spPr>
          <a:xfrm>
            <a:off x="5901539" y="2502987"/>
            <a:ext cx="419663" cy="1836137"/>
          </a:xfrm>
          <a:prstGeom prst="rect">
            <a:avLst/>
          </a:prstGeom>
        </p:spPr>
      </p:pic>
      <p:pic>
        <p:nvPicPr>
          <p:cNvPr id="20" name="Picture 19"/>
          <p:cNvPicPr>
            <a:picLocks noChangeAspect="1"/>
          </p:cNvPicPr>
          <p:nvPr/>
        </p:nvPicPr>
        <p:blipFill>
          <a:blip r:embed="rId3"/>
          <a:stretch>
            <a:fillRect/>
          </a:stretch>
        </p:blipFill>
        <p:spPr>
          <a:xfrm>
            <a:off x="2641423" y="2502987"/>
            <a:ext cx="419663" cy="1836137"/>
          </a:xfrm>
          <a:prstGeom prst="rect">
            <a:avLst/>
          </a:prstGeom>
        </p:spPr>
      </p:pic>
      <p:sp>
        <p:nvSpPr>
          <p:cNvPr id="5" name="Rectangle 4"/>
          <p:cNvSpPr/>
          <p:nvPr/>
        </p:nvSpPr>
        <p:spPr>
          <a:xfrm rot="21215524">
            <a:off x="381542" y="514776"/>
            <a:ext cx="2201116" cy="523220"/>
          </a:xfrm>
          <a:prstGeom prst="rect">
            <a:avLst/>
          </a:prstGeom>
        </p:spPr>
        <p:txBody>
          <a:bodyPr wrap="none">
            <a:spAutoFit/>
          </a:bodyPr>
          <a:lstStyle/>
          <a:p>
            <a:pPr algn="ctr"/>
            <a:r>
              <a:rPr lang="en-US" sz="2800" b="1" dirty="0">
                <a:solidFill>
                  <a:srgbClr val="FF0000"/>
                </a:solidFill>
              </a:rPr>
              <a:t>Let’s try this! </a:t>
            </a:r>
          </a:p>
        </p:txBody>
      </p:sp>
      <p:pic>
        <p:nvPicPr>
          <p:cNvPr id="96260" name="Picture 4" descr="http://4.bp.blogspot.com/-NBQnvWoF34o/VNlNDYRYL0I/AAAAAAAADII/vU_g9c1pfos/s1600/love%2Bmath%2Bbk1%2B(c)%2BMelonheadz%2BIllustrating%2BLLC%2B2014%2Bcolore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60141" y="4114800"/>
            <a:ext cx="1262769" cy="2341171"/>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805690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1, 2, 3, beep, 5</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9745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78872" y="500012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1393" y="455060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1393" y="410553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1661" y="368281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59956" y="322248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8404" y="500012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51130" y="453767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51130" y="409259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51398" y="36698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9311" y="322387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6328" y="501363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8849" y="456411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8849" y="41190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9117" y="369632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01303" y="32392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9479" y="500939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455987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411480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268" y="369207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322020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3494" y="500939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6015" y="455987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6015" y="411480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6283" y="369207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6015" y="3220208"/>
            <a:ext cx="731972" cy="691308"/>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30</a:t>
            </a:r>
          </a:p>
        </p:txBody>
      </p:sp>
      <p:sp>
        <p:nvSpPr>
          <p:cNvPr id="15" name="TextBox 14"/>
          <p:cNvSpPr txBox="1"/>
          <p:nvPr/>
        </p:nvSpPr>
        <p:spPr>
          <a:xfrm>
            <a:off x="542565" y="951031"/>
            <a:ext cx="3738076" cy="1477328"/>
          </a:xfrm>
          <a:prstGeom prst="rect">
            <a:avLst/>
          </a:prstGeom>
          <a:noFill/>
        </p:spPr>
        <p:txBody>
          <a:bodyPr wrap="square" rtlCol="0">
            <a:spAutoFit/>
          </a:bodyPr>
          <a:lstStyle/>
          <a:p>
            <a:pPr algn="ctr"/>
            <a:r>
              <a:rPr lang="en-US" b="1" dirty="0"/>
              <a:t>Put the 5 towers under one set of stairs.  Then, put the other set of stairs next to the blue ones.  Now, could the baby bear get home?  Let’s count and see!</a:t>
            </a:r>
          </a:p>
        </p:txBody>
      </p:sp>
      <p:pic>
        <p:nvPicPr>
          <p:cNvPr id="1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8872" y="277538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5663" y="235052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4223" y="188424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4493" y="144021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1935" y="100573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6458" y="278505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9050" y="233592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9050" y="188722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9050" y="145442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6385" y="278742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3877" y="234094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2437" y="188348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0023" y="279623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54908" y="234846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33661" y="279623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10452" y="50249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07243" y="460005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5803" y="413377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073" y="368974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3515" y="325526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8038" y="503458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0630" y="458545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0630" y="413676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0630" y="370395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7965" y="503695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5457" y="45904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4017" y="413301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1603" y="504576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6488" y="459799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5241" y="5045765"/>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581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500" fill="hold"/>
                                        <p:tgtEl>
                                          <p:spTgt spid="37"/>
                                        </p:tgtEl>
                                        <p:attrNameLst>
                                          <p:attrName>ppt_x</p:attrName>
                                        </p:attrNameLst>
                                      </p:cBhvr>
                                      <p:tavLst>
                                        <p:tav tm="0">
                                          <p:val>
                                            <p:strVal val="#ppt_x"/>
                                          </p:val>
                                        </p:tav>
                                        <p:tav tm="100000">
                                          <p:val>
                                            <p:strVal val="#ppt_x"/>
                                          </p:val>
                                        </p:tav>
                                      </p:tavLst>
                                    </p:anim>
                                    <p:anim calcmode="lin" valueType="num">
                                      <p:cBhvr additive="base">
                                        <p:cTn id="16" dur="500" fill="hold"/>
                                        <p:tgtEl>
                                          <p:spTgt spid="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ppt_x"/>
                                          </p:val>
                                        </p:tav>
                                        <p:tav tm="100000">
                                          <p:val>
                                            <p:strVal val="#ppt_x"/>
                                          </p:val>
                                        </p:tav>
                                      </p:tavLst>
                                    </p:anim>
                                    <p:anim calcmode="lin" valueType="num">
                                      <p:cBhvr additive="base">
                                        <p:cTn id="24" dur="500" fill="hold"/>
                                        <p:tgtEl>
                                          <p:spTgt spid="4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500" fill="hold"/>
                                        <p:tgtEl>
                                          <p:spTgt spid="44"/>
                                        </p:tgtEl>
                                        <p:attrNameLst>
                                          <p:attrName>ppt_x</p:attrName>
                                        </p:attrNameLst>
                                      </p:cBhvr>
                                      <p:tavLst>
                                        <p:tav tm="0">
                                          <p:val>
                                            <p:strVal val="#ppt_x"/>
                                          </p:val>
                                        </p:tav>
                                        <p:tav tm="100000">
                                          <p:val>
                                            <p:strVal val="#ppt_x"/>
                                          </p:val>
                                        </p:tav>
                                      </p:tavLst>
                                    </p:anim>
                                    <p:anim calcmode="lin" valueType="num">
                                      <p:cBhvr additive="base">
                                        <p:cTn id="32" dur="5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ppt_x"/>
                                          </p:val>
                                        </p:tav>
                                        <p:tav tm="100000">
                                          <p:val>
                                            <p:strVal val="#ppt_x"/>
                                          </p:val>
                                        </p:tav>
                                      </p:tavLst>
                                    </p:anim>
                                    <p:anim calcmode="lin" valueType="num">
                                      <p:cBhvr additive="base">
                                        <p:cTn id="36" dur="500" fill="hold"/>
                                        <p:tgtEl>
                                          <p:spTgt spid="4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ppt_x"/>
                                          </p:val>
                                        </p:tav>
                                        <p:tav tm="100000">
                                          <p:val>
                                            <p:strVal val="#ppt_x"/>
                                          </p:val>
                                        </p:tav>
                                      </p:tavLst>
                                    </p:anim>
                                    <p:anim calcmode="lin" valueType="num">
                                      <p:cBhvr additive="base">
                                        <p:cTn id="40" dur="500" fill="hold"/>
                                        <p:tgtEl>
                                          <p:spTgt spid="4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ppt_x"/>
                                          </p:val>
                                        </p:tav>
                                        <p:tav tm="100000">
                                          <p:val>
                                            <p:strVal val="#ppt_x"/>
                                          </p:val>
                                        </p:tav>
                                      </p:tavLst>
                                    </p:anim>
                                    <p:anim calcmode="lin" valueType="num">
                                      <p:cBhvr additive="base">
                                        <p:cTn id="44" dur="500" fill="hold"/>
                                        <p:tgtEl>
                                          <p:spTgt spid="4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500" fill="hold"/>
                                        <p:tgtEl>
                                          <p:spTgt spid="50"/>
                                        </p:tgtEl>
                                        <p:attrNameLst>
                                          <p:attrName>ppt_x</p:attrName>
                                        </p:attrNameLst>
                                      </p:cBhvr>
                                      <p:tavLst>
                                        <p:tav tm="0">
                                          <p:val>
                                            <p:strVal val="#ppt_x"/>
                                          </p:val>
                                        </p:tav>
                                        <p:tav tm="100000">
                                          <p:val>
                                            <p:strVal val="#ppt_x"/>
                                          </p:val>
                                        </p:tav>
                                      </p:tavLst>
                                    </p:anim>
                                    <p:anim calcmode="lin" valueType="num">
                                      <p:cBhvr additive="base">
                                        <p:cTn id="48" dur="500" fill="hold"/>
                                        <p:tgtEl>
                                          <p:spTgt spid="50"/>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500" fill="hold"/>
                                        <p:tgtEl>
                                          <p:spTgt spid="49"/>
                                        </p:tgtEl>
                                        <p:attrNameLst>
                                          <p:attrName>ppt_x</p:attrName>
                                        </p:attrNameLst>
                                      </p:cBhvr>
                                      <p:tavLst>
                                        <p:tav tm="0">
                                          <p:val>
                                            <p:strVal val="#ppt_x"/>
                                          </p:val>
                                        </p:tav>
                                        <p:tav tm="100000">
                                          <p:val>
                                            <p:strVal val="#ppt_x"/>
                                          </p:val>
                                        </p:tav>
                                      </p:tavLst>
                                    </p:anim>
                                    <p:anim calcmode="lin" valueType="num">
                                      <p:cBhvr additive="base">
                                        <p:cTn id="52" dur="500" fill="hold"/>
                                        <p:tgtEl>
                                          <p:spTgt spid="4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additive="base">
                                        <p:cTn id="63" dur="500" fill="hold"/>
                                        <p:tgtEl>
                                          <p:spTgt spid="46"/>
                                        </p:tgtEl>
                                        <p:attrNameLst>
                                          <p:attrName>ppt_x</p:attrName>
                                        </p:attrNameLst>
                                      </p:cBhvr>
                                      <p:tavLst>
                                        <p:tav tm="0">
                                          <p:val>
                                            <p:strVal val="#ppt_x"/>
                                          </p:val>
                                        </p:tav>
                                        <p:tav tm="100000">
                                          <p:val>
                                            <p:strVal val="#ppt_x"/>
                                          </p:val>
                                        </p:tav>
                                      </p:tavLst>
                                    </p:anim>
                                    <p:anim calcmode="lin" valueType="num">
                                      <p:cBhvr additive="base">
                                        <p:cTn id="64" dur="500" fill="hold"/>
                                        <p:tgtEl>
                                          <p:spTgt spid="46"/>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60"/>
                                        </p:tgtEl>
                                        <p:attrNameLst>
                                          <p:attrName>style.visibility</p:attrName>
                                        </p:attrNameLst>
                                      </p:cBhvr>
                                      <p:to>
                                        <p:strVal val="visible"/>
                                      </p:to>
                                    </p:set>
                                    <p:anim calcmode="lin" valueType="num">
                                      <p:cBhvr additive="base">
                                        <p:cTn id="67" dur="500" fill="hold"/>
                                        <p:tgtEl>
                                          <p:spTgt spid="60"/>
                                        </p:tgtEl>
                                        <p:attrNameLst>
                                          <p:attrName>ppt_x</p:attrName>
                                        </p:attrNameLst>
                                      </p:cBhvr>
                                      <p:tavLst>
                                        <p:tav tm="0">
                                          <p:val>
                                            <p:strVal val="#ppt_x"/>
                                          </p:val>
                                        </p:tav>
                                        <p:tav tm="100000">
                                          <p:val>
                                            <p:strVal val="#ppt_x"/>
                                          </p:val>
                                        </p:tav>
                                      </p:tavLst>
                                    </p:anim>
                                    <p:anim calcmode="lin" valueType="num">
                                      <p:cBhvr additive="base">
                                        <p:cTn id="68" dur="500" fill="hold"/>
                                        <p:tgtEl>
                                          <p:spTgt spid="60"/>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59"/>
                                        </p:tgtEl>
                                        <p:attrNameLst>
                                          <p:attrName>style.visibility</p:attrName>
                                        </p:attrNameLst>
                                      </p:cBhvr>
                                      <p:to>
                                        <p:strVal val="visible"/>
                                      </p:to>
                                    </p:set>
                                    <p:anim calcmode="lin" valueType="num">
                                      <p:cBhvr additive="base">
                                        <p:cTn id="71" dur="500" fill="hold"/>
                                        <p:tgtEl>
                                          <p:spTgt spid="59"/>
                                        </p:tgtEl>
                                        <p:attrNameLst>
                                          <p:attrName>ppt_x</p:attrName>
                                        </p:attrNameLst>
                                      </p:cBhvr>
                                      <p:tavLst>
                                        <p:tav tm="0">
                                          <p:val>
                                            <p:strVal val="#ppt_x"/>
                                          </p:val>
                                        </p:tav>
                                        <p:tav tm="100000">
                                          <p:val>
                                            <p:strVal val="#ppt_x"/>
                                          </p:val>
                                        </p:tav>
                                      </p:tavLst>
                                    </p:anim>
                                    <p:anim calcmode="lin" valueType="num">
                                      <p:cBhvr additive="base">
                                        <p:cTn id="72" dur="500" fill="hold"/>
                                        <p:tgtEl>
                                          <p:spTgt spid="59"/>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58"/>
                                        </p:tgtEl>
                                        <p:attrNameLst>
                                          <p:attrName>style.visibility</p:attrName>
                                        </p:attrNameLst>
                                      </p:cBhvr>
                                      <p:to>
                                        <p:strVal val="visible"/>
                                      </p:to>
                                    </p:set>
                                    <p:anim calcmode="lin" valueType="num">
                                      <p:cBhvr additive="base">
                                        <p:cTn id="75" dur="500" fill="hold"/>
                                        <p:tgtEl>
                                          <p:spTgt spid="58"/>
                                        </p:tgtEl>
                                        <p:attrNameLst>
                                          <p:attrName>ppt_x</p:attrName>
                                        </p:attrNameLst>
                                      </p:cBhvr>
                                      <p:tavLst>
                                        <p:tav tm="0">
                                          <p:val>
                                            <p:strVal val="#ppt_x"/>
                                          </p:val>
                                        </p:tav>
                                        <p:tav tm="100000">
                                          <p:val>
                                            <p:strVal val="#ppt_x"/>
                                          </p:val>
                                        </p:tav>
                                      </p:tavLst>
                                    </p:anim>
                                    <p:anim calcmode="lin" valueType="num">
                                      <p:cBhvr additive="base">
                                        <p:cTn id="76" dur="500" fill="hold"/>
                                        <p:tgtEl>
                                          <p:spTgt spid="5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57"/>
                                        </p:tgtEl>
                                        <p:attrNameLst>
                                          <p:attrName>style.visibility</p:attrName>
                                        </p:attrNameLst>
                                      </p:cBhvr>
                                      <p:to>
                                        <p:strVal val="visible"/>
                                      </p:to>
                                    </p:set>
                                    <p:anim calcmode="lin" valueType="num">
                                      <p:cBhvr additive="base">
                                        <p:cTn id="79" dur="500" fill="hold"/>
                                        <p:tgtEl>
                                          <p:spTgt spid="57"/>
                                        </p:tgtEl>
                                        <p:attrNameLst>
                                          <p:attrName>ppt_x</p:attrName>
                                        </p:attrNameLst>
                                      </p:cBhvr>
                                      <p:tavLst>
                                        <p:tav tm="0">
                                          <p:val>
                                            <p:strVal val="#ppt_x"/>
                                          </p:val>
                                        </p:tav>
                                        <p:tav tm="100000">
                                          <p:val>
                                            <p:strVal val="#ppt_x"/>
                                          </p:val>
                                        </p:tav>
                                      </p:tavLst>
                                    </p:anim>
                                    <p:anim calcmode="lin" valueType="num">
                                      <p:cBhvr additive="base">
                                        <p:cTn id="80" dur="500" fill="hold"/>
                                        <p:tgtEl>
                                          <p:spTgt spid="57"/>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56"/>
                                        </p:tgtEl>
                                        <p:attrNameLst>
                                          <p:attrName>style.visibility</p:attrName>
                                        </p:attrNameLst>
                                      </p:cBhvr>
                                      <p:to>
                                        <p:strVal val="visible"/>
                                      </p:to>
                                    </p:set>
                                    <p:anim calcmode="lin" valueType="num">
                                      <p:cBhvr additive="base">
                                        <p:cTn id="83" dur="500" fill="hold"/>
                                        <p:tgtEl>
                                          <p:spTgt spid="56"/>
                                        </p:tgtEl>
                                        <p:attrNameLst>
                                          <p:attrName>ppt_x</p:attrName>
                                        </p:attrNameLst>
                                      </p:cBhvr>
                                      <p:tavLst>
                                        <p:tav tm="0">
                                          <p:val>
                                            <p:strVal val="#ppt_x"/>
                                          </p:val>
                                        </p:tav>
                                        <p:tav tm="100000">
                                          <p:val>
                                            <p:strVal val="#ppt_x"/>
                                          </p:val>
                                        </p:tav>
                                      </p:tavLst>
                                    </p:anim>
                                    <p:anim calcmode="lin" valueType="num">
                                      <p:cBhvr additive="base">
                                        <p:cTn id="84" dur="500" fill="hold"/>
                                        <p:tgtEl>
                                          <p:spTgt spid="56"/>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500" fill="hold"/>
                                        <p:tgtEl>
                                          <p:spTgt spid="65"/>
                                        </p:tgtEl>
                                        <p:attrNameLst>
                                          <p:attrName>ppt_x</p:attrName>
                                        </p:attrNameLst>
                                      </p:cBhvr>
                                      <p:tavLst>
                                        <p:tav tm="0">
                                          <p:val>
                                            <p:strVal val="#ppt_x"/>
                                          </p:val>
                                        </p:tav>
                                        <p:tav tm="100000">
                                          <p:val>
                                            <p:strVal val="#ppt_x"/>
                                          </p:val>
                                        </p:tav>
                                      </p:tavLst>
                                    </p:anim>
                                    <p:anim calcmode="lin" valueType="num">
                                      <p:cBhvr additive="base">
                                        <p:cTn id="88" dur="500" fill="hold"/>
                                        <p:tgtEl>
                                          <p:spTgt spid="65"/>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64"/>
                                        </p:tgtEl>
                                        <p:attrNameLst>
                                          <p:attrName>style.visibility</p:attrName>
                                        </p:attrNameLst>
                                      </p:cBhvr>
                                      <p:to>
                                        <p:strVal val="visible"/>
                                      </p:to>
                                    </p:set>
                                    <p:anim calcmode="lin" valueType="num">
                                      <p:cBhvr additive="base">
                                        <p:cTn id="91" dur="500" fill="hold"/>
                                        <p:tgtEl>
                                          <p:spTgt spid="64"/>
                                        </p:tgtEl>
                                        <p:attrNameLst>
                                          <p:attrName>ppt_x</p:attrName>
                                        </p:attrNameLst>
                                      </p:cBhvr>
                                      <p:tavLst>
                                        <p:tav tm="0">
                                          <p:val>
                                            <p:strVal val="#ppt_x"/>
                                          </p:val>
                                        </p:tav>
                                        <p:tav tm="100000">
                                          <p:val>
                                            <p:strVal val="#ppt_x"/>
                                          </p:val>
                                        </p:tav>
                                      </p:tavLst>
                                    </p:anim>
                                    <p:anim calcmode="lin" valueType="num">
                                      <p:cBhvr additive="base">
                                        <p:cTn id="92" dur="500" fill="hold"/>
                                        <p:tgtEl>
                                          <p:spTgt spid="64"/>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63"/>
                                        </p:tgtEl>
                                        <p:attrNameLst>
                                          <p:attrName>style.visibility</p:attrName>
                                        </p:attrNameLst>
                                      </p:cBhvr>
                                      <p:to>
                                        <p:strVal val="visible"/>
                                      </p:to>
                                    </p:set>
                                    <p:anim calcmode="lin" valueType="num">
                                      <p:cBhvr additive="base">
                                        <p:cTn id="95" dur="500" fill="hold"/>
                                        <p:tgtEl>
                                          <p:spTgt spid="63"/>
                                        </p:tgtEl>
                                        <p:attrNameLst>
                                          <p:attrName>ppt_x</p:attrName>
                                        </p:attrNameLst>
                                      </p:cBhvr>
                                      <p:tavLst>
                                        <p:tav tm="0">
                                          <p:val>
                                            <p:strVal val="#ppt_x"/>
                                          </p:val>
                                        </p:tav>
                                        <p:tav tm="100000">
                                          <p:val>
                                            <p:strVal val="#ppt_x"/>
                                          </p:val>
                                        </p:tav>
                                      </p:tavLst>
                                    </p:anim>
                                    <p:anim calcmode="lin" valueType="num">
                                      <p:cBhvr additive="base">
                                        <p:cTn id="96" dur="500" fill="hold"/>
                                        <p:tgtEl>
                                          <p:spTgt spid="63"/>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62"/>
                                        </p:tgtEl>
                                        <p:attrNameLst>
                                          <p:attrName>style.visibility</p:attrName>
                                        </p:attrNameLst>
                                      </p:cBhvr>
                                      <p:to>
                                        <p:strVal val="visible"/>
                                      </p:to>
                                    </p:set>
                                    <p:anim calcmode="lin" valueType="num">
                                      <p:cBhvr additive="base">
                                        <p:cTn id="99" dur="500" fill="hold"/>
                                        <p:tgtEl>
                                          <p:spTgt spid="62"/>
                                        </p:tgtEl>
                                        <p:attrNameLst>
                                          <p:attrName>ppt_x</p:attrName>
                                        </p:attrNameLst>
                                      </p:cBhvr>
                                      <p:tavLst>
                                        <p:tav tm="0">
                                          <p:val>
                                            <p:strVal val="#ppt_x"/>
                                          </p:val>
                                        </p:tav>
                                        <p:tav tm="100000">
                                          <p:val>
                                            <p:strVal val="#ppt_x"/>
                                          </p:val>
                                        </p:tav>
                                      </p:tavLst>
                                    </p:anim>
                                    <p:anim calcmode="lin" valueType="num">
                                      <p:cBhvr additive="base">
                                        <p:cTn id="100" dur="500" fill="hold"/>
                                        <p:tgtEl>
                                          <p:spTgt spid="62"/>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61"/>
                                        </p:tgtEl>
                                        <p:attrNameLst>
                                          <p:attrName>style.visibility</p:attrName>
                                        </p:attrNameLst>
                                      </p:cBhvr>
                                      <p:to>
                                        <p:strVal val="visible"/>
                                      </p:to>
                                    </p:set>
                                    <p:anim calcmode="lin" valueType="num">
                                      <p:cBhvr additive="base">
                                        <p:cTn id="103" dur="500" fill="hold"/>
                                        <p:tgtEl>
                                          <p:spTgt spid="61"/>
                                        </p:tgtEl>
                                        <p:attrNameLst>
                                          <p:attrName>ppt_x</p:attrName>
                                        </p:attrNameLst>
                                      </p:cBhvr>
                                      <p:tavLst>
                                        <p:tav tm="0">
                                          <p:val>
                                            <p:strVal val="#ppt_x"/>
                                          </p:val>
                                        </p:tav>
                                        <p:tav tm="100000">
                                          <p:val>
                                            <p:strVal val="#ppt_x"/>
                                          </p:val>
                                        </p:tav>
                                      </p:tavLst>
                                    </p:anim>
                                    <p:anim calcmode="lin" valueType="num">
                                      <p:cBhvr additive="base">
                                        <p:cTn id="10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70"/>
                                        </p:tgtEl>
                                        <p:attrNameLst>
                                          <p:attrName>style.visibility</p:attrName>
                                        </p:attrNameLst>
                                      </p:cBhvr>
                                      <p:to>
                                        <p:strVal val="visible"/>
                                      </p:to>
                                    </p:set>
                                    <p:anim calcmode="lin" valueType="num">
                                      <p:cBhvr additive="base">
                                        <p:cTn id="109" dur="500" fill="hold"/>
                                        <p:tgtEl>
                                          <p:spTgt spid="70"/>
                                        </p:tgtEl>
                                        <p:attrNameLst>
                                          <p:attrName>ppt_x</p:attrName>
                                        </p:attrNameLst>
                                      </p:cBhvr>
                                      <p:tavLst>
                                        <p:tav tm="0">
                                          <p:val>
                                            <p:strVal val="#ppt_x"/>
                                          </p:val>
                                        </p:tav>
                                        <p:tav tm="100000">
                                          <p:val>
                                            <p:strVal val="#ppt_x"/>
                                          </p:val>
                                        </p:tav>
                                      </p:tavLst>
                                    </p:anim>
                                    <p:anim calcmode="lin" valueType="num">
                                      <p:cBhvr additive="base">
                                        <p:cTn id="110" dur="500" fill="hold"/>
                                        <p:tgtEl>
                                          <p:spTgt spid="70"/>
                                        </p:tgtEl>
                                        <p:attrNameLst>
                                          <p:attrName>ppt_y</p:attrName>
                                        </p:attrNameLst>
                                      </p:cBhvr>
                                      <p:tavLst>
                                        <p:tav tm="0">
                                          <p:val>
                                            <p:strVal val="1+#ppt_h/2"/>
                                          </p:val>
                                        </p:tav>
                                        <p:tav tm="100000">
                                          <p:val>
                                            <p:strVal val="#ppt_y"/>
                                          </p:val>
                                        </p:tav>
                                      </p:tavLst>
                                    </p:anim>
                                  </p:childTnLst>
                                </p:cTn>
                              </p:par>
                              <p:par>
                                <p:cTn id="111" presetID="2" presetClass="entr" presetSubtype="4" fill="hold" nodeType="with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500" fill="hold"/>
                                        <p:tgtEl>
                                          <p:spTgt spid="69"/>
                                        </p:tgtEl>
                                        <p:attrNameLst>
                                          <p:attrName>ppt_x</p:attrName>
                                        </p:attrNameLst>
                                      </p:cBhvr>
                                      <p:tavLst>
                                        <p:tav tm="0">
                                          <p:val>
                                            <p:strVal val="#ppt_x"/>
                                          </p:val>
                                        </p:tav>
                                        <p:tav tm="100000">
                                          <p:val>
                                            <p:strVal val="#ppt_x"/>
                                          </p:val>
                                        </p:tav>
                                      </p:tavLst>
                                    </p:anim>
                                    <p:anim calcmode="lin" valueType="num">
                                      <p:cBhvr additive="base">
                                        <p:cTn id="114" dur="500" fill="hold"/>
                                        <p:tgtEl>
                                          <p:spTgt spid="69"/>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68"/>
                                        </p:tgtEl>
                                        <p:attrNameLst>
                                          <p:attrName>style.visibility</p:attrName>
                                        </p:attrNameLst>
                                      </p:cBhvr>
                                      <p:to>
                                        <p:strVal val="visible"/>
                                      </p:to>
                                    </p:set>
                                    <p:anim calcmode="lin" valueType="num">
                                      <p:cBhvr additive="base">
                                        <p:cTn id="117" dur="500" fill="hold"/>
                                        <p:tgtEl>
                                          <p:spTgt spid="68"/>
                                        </p:tgtEl>
                                        <p:attrNameLst>
                                          <p:attrName>ppt_x</p:attrName>
                                        </p:attrNameLst>
                                      </p:cBhvr>
                                      <p:tavLst>
                                        <p:tav tm="0">
                                          <p:val>
                                            <p:strVal val="#ppt_x"/>
                                          </p:val>
                                        </p:tav>
                                        <p:tav tm="100000">
                                          <p:val>
                                            <p:strVal val="#ppt_x"/>
                                          </p:val>
                                        </p:tav>
                                      </p:tavLst>
                                    </p:anim>
                                    <p:anim calcmode="lin" valueType="num">
                                      <p:cBhvr additive="base">
                                        <p:cTn id="118" dur="500" fill="hold"/>
                                        <p:tgtEl>
                                          <p:spTgt spid="68"/>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67"/>
                                        </p:tgtEl>
                                        <p:attrNameLst>
                                          <p:attrName>style.visibility</p:attrName>
                                        </p:attrNameLst>
                                      </p:cBhvr>
                                      <p:to>
                                        <p:strVal val="visible"/>
                                      </p:to>
                                    </p:set>
                                    <p:anim calcmode="lin" valueType="num">
                                      <p:cBhvr additive="base">
                                        <p:cTn id="121" dur="500" fill="hold"/>
                                        <p:tgtEl>
                                          <p:spTgt spid="67"/>
                                        </p:tgtEl>
                                        <p:attrNameLst>
                                          <p:attrName>ppt_x</p:attrName>
                                        </p:attrNameLst>
                                      </p:cBhvr>
                                      <p:tavLst>
                                        <p:tav tm="0">
                                          <p:val>
                                            <p:strVal val="#ppt_x"/>
                                          </p:val>
                                        </p:tav>
                                        <p:tav tm="100000">
                                          <p:val>
                                            <p:strVal val="#ppt_x"/>
                                          </p:val>
                                        </p:tav>
                                      </p:tavLst>
                                    </p:anim>
                                    <p:anim calcmode="lin" valueType="num">
                                      <p:cBhvr additive="base">
                                        <p:cTn id="122" dur="500" fill="hold"/>
                                        <p:tgtEl>
                                          <p:spTgt spid="67"/>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66"/>
                                        </p:tgtEl>
                                        <p:attrNameLst>
                                          <p:attrName>style.visibility</p:attrName>
                                        </p:attrNameLst>
                                      </p:cBhvr>
                                      <p:to>
                                        <p:strVal val="visible"/>
                                      </p:to>
                                    </p:set>
                                    <p:anim calcmode="lin" valueType="num">
                                      <p:cBhvr additive="base">
                                        <p:cTn id="125" dur="500" fill="hold"/>
                                        <p:tgtEl>
                                          <p:spTgt spid="66"/>
                                        </p:tgtEl>
                                        <p:attrNameLst>
                                          <p:attrName>ppt_x</p:attrName>
                                        </p:attrNameLst>
                                      </p:cBhvr>
                                      <p:tavLst>
                                        <p:tav tm="0">
                                          <p:val>
                                            <p:strVal val="#ppt_x"/>
                                          </p:val>
                                        </p:tav>
                                        <p:tav tm="100000">
                                          <p:val>
                                            <p:strVal val="#ppt_x"/>
                                          </p:val>
                                        </p:tav>
                                      </p:tavLst>
                                    </p:anim>
                                    <p:anim calcmode="lin" valueType="num">
                                      <p:cBhvr additive="base">
                                        <p:cTn id="126" dur="500" fill="hold"/>
                                        <p:tgtEl>
                                          <p:spTgt spid="66"/>
                                        </p:tgtEl>
                                        <p:attrNameLst>
                                          <p:attrName>ppt_y</p:attrName>
                                        </p:attrNameLst>
                                      </p:cBhvr>
                                      <p:tavLst>
                                        <p:tav tm="0">
                                          <p:val>
                                            <p:strVal val="1+#ppt_h/2"/>
                                          </p:val>
                                        </p:tav>
                                        <p:tav tm="100000">
                                          <p:val>
                                            <p:strVal val="#ppt_y"/>
                                          </p:val>
                                        </p:tav>
                                      </p:tavLst>
                                    </p:anim>
                                  </p:childTnLst>
                                </p:cTn>
                              </p:par>
                              <p:par>
                                <p:cTn id="127" presetID="2" presetClass="entr" presetSubtype="4" fill="hold" nodeType="withEffect">
                                  <p:stCondLst>
                                    <p:cond delay="0"/>
                                  </p:stCondLst>
                                  <p:childTnLst>
                                    <p:set>
                                      <p:cBhvr>
                                        <p:cTn id="128" dur="1" fill="hold">
                                          <p:stCondLst>
                                            <p:cond delay="0"/>
                                          </p:stCondLst>
                                        </p:cTn>
                                        <p:tgtEl>
                                          <p:spTgt spid="74"/>
                                        </p:tgtEl>
                                        <p:attrNameLst>
                                          <p:attrName>style.visibility</p:attrName>
                                        </p:attrNameLst>
                                      </p:cBhvr>
                                      <p:to>
                                        <p:strVal val="visible"/>
                                      </p:to>
                                    </p:set>
                                    <p:anim calcmode="lin" valueType="num">
                                      <p:cBhvr additive="base">
                                        <p:cTn id="129" dur="500" fill="hold"/>
                                        <p:tgtEl>
                                          <p:spTgt spid="74"/>
                                        </p:tgtEl>
                                        <p:attrNameLst>
                                          <p:attrName>ppt_x</p:attrName>
                                        </p:attrNameLst>
                                      </p:cBhvr>
                                      <p:tavLst>
                                        <p:tav tm="0">
                                          <p:val>
                                            <p:strVal val="#ppt_x"/>
                                          </p:val>
                                        </p:tav>
                                        <p:tav tm="100000">
                                          <p:val>
                                            <p:strVal val="#ppt_x"/>
                                          </p:val>
                                        </p:tav>
                                      </p:tavLst>
                                    </p:anim>
                                    <p:anim calcmode="lin" valueType="num">
                                      <p:cBhvr additive="base">
                                        <p:cTn id="130" dur="500" fill="hold"/>
                                        <p:tgtEl>
                                          <p:spTgt spid="74"/>
                                        </p:tgtEl>
                                        <p:attrNameLst>
                                          <p:attrName>ppt_y</p:attrName>
                                        </p:attrNameLst>
                                      </p:cBhvr>
                                      <p:tavLst>
                                        <p:tav tm="0">
                                          <p:val>
                                            <p:strVal val="1+#ppt_h/2"/>
                                          </p:val>
                                        </p:tav>
                                        <p:tav tm="100000">
                                          <p:val>
                                            <p:strVal val="#ppt_y"/>
                                          </p:val>
                                        </p:tav>
                                      </p:tavLst>
                                    </p:anim>
                                  </p:childTnLst>
                                </p:cTn>
                              </p:par>
                              <p:par>
                                <p:cTn id="131" presetID="2" presetClass="entr" presetSubtype="4" fill="hold" nodeType="withEffect">
                                  <p:stCondLst>
                                    <p:cond delay="0"/>
                                  </p:stCondLst>
                                  <p:childTnLst>
                                    <p:set>
                                      <p:cBhvr>
                                        <p:cTn id="132" dur="1" fill="hold">
                                          <p:stCondLst>
                                            <p:cond delay="0"/>
                                          </p:stCondLst>
                                        </p:cTn>
                                        <p:tgtEl>
                                          <p:spTgt spid="73"/>
                                        </p:tgtEl>
                                        <p:attrNameLst>
                                          <p:attrName>style.visibility</p:attrName>
                                        </p:attrNameLst>
                                      </p:cBhvr>
                                      <p:to>
                                        <p:strVal val="visible"/>
                                      </p:to>
                                    </p:set>
                                    <p:anim calcmode="lin" valueType="num">
                                      <p:cBhvr additive="base">
                                        <p:cTn id="133" dur="500" fill="hold"/>
                                        <p:tgtEl>
                                          <p:spTgt spid="73"/>
                                        </p:tgtEl>
                                        <p:attrNameLst>
                                          <p:attrName>ppt_x</p:attrName>
                                        </p:attrNameLst>
                                      </p:cBhvr>
                                      <p:tavLst>
                                        <p:tav tm="0">
                                          <p:val>
                                            <p:strVal val="#ppt_x"/>
                                          </p:val>
                                        </p:tav>
                                        <p:tav tm="100000">
                                          <p:val>
                                            <p:strVal val="#ppt_x"/>
                                          </p:val>
                                        </p:tav>
                                      </p:tavLst>
                                    </p:anim>
                                    <p:anim calcmode="lin" valueType="num">
                                      <p:cBhvr additive="base">
                                        <p:cTn id="134" dur="500" fill="hold"/>
                                        <p:tgtEl>
                                          <p:spTgt spid="73"/>
                                        </p:tgtEl>
                                        <p:attrNameLst>
                                          <p:attrName>ppt_y</p:attrName>
                                        </p:attrNameLst>
                                      </p:cBhvr>
                                      <p:tavLst>
                                        <p:tav tm="0">
                                          <p:val>
                                            <p:strVal val="1+#ppt_h/2"/>
                                          </p:val>
                                        </p:tav>
                                        <p:tav tm="100000">
                                          <p:val>
                                            <p:strVal val="#ppt_y"/>
                                          </p:val>
                                        </p:tav>
                                      </p:tavLst>
                                    </p:anim>
                                  </p:childTnLst>
                                </p:cTn>
                              </p:par>
                              <p:par>
                                <p:cTn id="135" presetID="2" presetClass="entr" presetSubtype="4" fill="hold" nodeType="withEffect">
                                  <p:stCondLst>
                                    <p:cond delay="0"/>
                                  </p:stCondLst>
                                  <p:childTnLst>
                                    <p:set>
                                      <p:cBhvr>
                                        <p:cTn id="136" dur="1" fill="hold">
                                          <p:stCondLst>
                                            <p:cond delay="0"/>
                                          </p:stCondLst>
                                        </p:cTn>
                                        <p:tgtEl>
                                          <p:spTgt spid="72"/>
                                        </p:tgtEl>
                                        <p:attrNameLst>
                                          <p:attrName>style.visibility</p:attrName>
                                        </p:attrNameLst>
                                      </p:cBhvr>
                                      <p:to>
                                        <p:strVal val="visible"/>
                                      </p:to>
                                    </p:set>
                                    <p:anim calcmode="lin" valueType="num">
                                      <p:cBhvr additive="base">
                                        <p:cTn id="137" dur="500" fill="hold"/>
                                        <p:tgtEl>
                                          <p:spTgt spid="72"/>
                                        </p:tgtEl>
                                        <p:attrNameLst>
                                          <p:attrName>ppt_x</p:attrName>
                                        </p:attrNameLst>
                                      </p:cBhvr>
                                      <p:tavLst>
                                        <p:tav tm="0">
                                          <p:val>
                                            <p:strVal val="#ppt_x"/>
                                          </p:val>
                                        </p:tav>
                                        <p:tav tm="100000">
                                          <p:val>
                                            <p:strVal val="#ppt_x"/>
                                          </p:val>
                                        </p:tav>
                                      </p:tavLst>
                                    </p:anim>
                                    <p:anim calcmode="lin" valueType="num">
                                      <p:cBhvr additive="base">
                                        <p:cTn id="138" dur="500" fill="hold"/>
                                        <p:tgtEl>
                                          <p:spTgt spid="72"/>
                                        </p:tgtEl>
                                        <p:attrNameLst>
                                          <p:attrName>ppt_y</p:attrName>
                                        </p:attrNameLst>
                                      </p:cBhvr>
                                      <p:tavLst>
                                        <p:tav tm="0">
                                          <p:val>
                                            <p:strVal val="1+#ppt_h/2"/>
                                          </p:val>
                                        </p:tav>
                                        <p:tav tm="100000">
                                          <p:val>
                                            <p:strVal val="#ppt_y"/>
                                          </p:val>
                                        </p:tav>
                                      </p:tavLst>
                                    </p:anim>
                                  </p:childTnLst>
                                </p:cTn>
                              </p:par>
                              <p:par>
                                <p:cTn id="139" presetID="2" presetClass="entr" presetSubtype="4" fill="hold" nodeType="withEffect">
                                  <p:stCondLst>
                                    <p:cond delay="0"/>
                                  </p:stCondLst>
                                  <p:childTnLst>
                                    <p:set>
                                      <p:cBhvr>
                                        <p:cTn id="140" dur="1" fill="hold">
                                          <p:stCondLst>
                                            <p:cond delay="0"/>
                                          </p:stCondLst>
                                        </p:cTn>
                                        <p:tgtEl>
                                          <p:spTgt spid="71"/>
                                        </p:tgtEl>
                                        <p:attrNameLst>
                                          <p:attrName>style.visibility</p:attrName>
                                        </p:attrNameLst>
                                      </p:cBhvr>
                                      <p:to>
                                        <p:strVal val="visible"/>
                                      </p:to>
                                    </p:set>
                                    <p:anim calcmode="lin" valueType="num">
                                      <p:cBhvr additive="base">
                                        <p:cTn id="141" dur="500" fill="hold"/>
                                        <p:tgtEl>
                                          <p:spTgt spid="71"/>
                                        </p:tgtEl>
                                        <p:attrNameLst>
                                          <p:attrName>ppt_x</p:attrName>
                                        </p:attrNameLst>
                                      </p:cBhvr>
                                      <p:tavLst>
                                        <p:tav tm="0">
                                          <p:val>
                                            <p:strVal val="#ppt_x"/>
                                          </p:val>
                                        </p:tav>
                                        <p:tav tm="100000">
                                          <p:val>
                                            <p:strVal val="#ppt_x"/>
                                          </p:val>
                                        </p:tav>
                                      </p:tavLst>
                                    </p:anim>
                                    <p:anim calcmode="lin" valueType="num">
                                      <p:cBhvr additive="base">
                                        <p:cTn id="142" dur="500" fill="hold"/>
                                        <p:tgtEl>
                                          <p:spTgt spid="71"/>
                                        </p:tgtEl>
                                        <p:attrNameLst>
                                          <p:attrName>ppt_y</p:attrName>
                                        </p:attrNameLst>
                                      </p:cBhvr>
                                      <p:tavLst>
                                        <p:tav tm="0">
                                          <p:val>
                                            <p:strVal val="1+#ppt_h/2"/>
                                          </p:val>
                                        </p:tav>
                                        <p:tav tm="100000">
                                          <p:val>
                                            <p:strVal val="#ppt_y"/>
                                          </p:val>
                                        </p:tav>
                                      </p:tavLst>
                                    </p:anim>
                                  </p:childTnLst>
                                </p:cTn>
                              </p:par>
                              <p:par>
                                <p:cTn id="143" presetID="2" presetClass="entr" presetSubtype="4" fill="hold" nodeType="withEffect">
                                  <p:stCondLst>
                                    <p:cond delay="0"/>
                                  </p:stCondLst>
                                  <p:childTnLst>
                                    <p:set>
                                      <p:cBhvr>
                                        <p:cTn id="144" dur="1" fill="hold">
                                          <p:stCondLst>
                                            <p:cond delay="0"/>
                                          </p:stCondLst>
                                        </p:cTn>
                                        <p:tgtEl>
                                          <p:spTgt spid="77"/>
                                        </p:tgtEl>
                                        <p:attrNameLst>
                                          <p:attrName>style.visibility</p:attrName>
                                        </p:attrNameLst>
                                      </p:cBhvr>
                                      <p:to>
                                        <p:strVal val="visible"/>
                                      </p:to>
                                    </p:set>
                                    <p:anim calcmode="lin" valueType="num">
                                      <p:cBhvr additive="base">
                                        <p:cTn id="145" dur="500" fill="hold"/>
                                        <p:tgtEl>
                                          <p:spTgt spid="77"/>
                                        </p:tgtEl>
                                        <p:attrNameLst>
                                          <p:attrName>ppt_x</p:attrName>
                                        </p:attrNameLst>
                                      </p:cBhvr>
                                      <p:tavLst>
                                        <p:tav tm="0">
                                          <p:val>
                                            <p:strVal val="#ppt_x"/>
                                          </p:val>
                                        </p:tav>
                                        <p:tav tm="100000">
                                          <p:val>
                                            <p:strVal val="#ppt_x"/>
                                          </p:val>
                                        </p:tav>
                                      </p:tavLst>
                                    </p:anim>
                                    <p:anim calcmode="lin" valueType="num">
                                      <p:cBhvr additive="base">
                                        <p:cTn id="146" dur="500" fill="hold"/>
                                        <p:tgtEl>
                                          <p:spTgt spid="77"/>
                                        </p:tgtEl>
                                        <p:attrNameLst>
                                          <p:attrName>ppt_y</p:attrName>
                                        </p:attrNameLst>
                                      </p:cBhvr>
                                      <p:tavLst>
                                        <p:tav tm="0">
                                          <p:val>
                                            <p:strVal val="1+#ppt_h/2"/>
                                          </p:val>
                                        </p:tav>
                                        <p:tav tm="100000">
                                          <p:val>
                                            <p:strVal val="#ppt_y"/>
                                          </p:val>
                                        </p:tav>
                                      </p:tavLst>
                                    </p:anim>
                                  </p:childTnLst>
                                </p:cTn>
                              </p:par>
                              <p:par>
                                <p:cTn id="147" presetID="2" presetClass="entr" presetSubtype="4" fill="hold" nodeType="withEffect">
                                  <p:stCondLst>
                                    <p:cond delay="0"/>
                                  </p:stCondLst>
                                  <p:childTnLst>
                                    <p:set>
                                      <p:cBhvr>
                                        <p:cTn id="148" dur="1" fill="hold">
                                          <p:stCondLst>
                                            <p:cond delay="0"/>
                                          </p:stCondLst>
                                        </p:cTn>
                                        <p:tgtEl>
                                          <p:spTgt spid="76"/>
                                        </p:tgtEl>
                                        <p:attrNameLst>
                                          <p:attrName>style.visibility</p:attrName>
                                        </p:attrNameLst>
                                      </p:cBhvr>
                                      <p:to>
                                        <p:strVal val="visible"/>
                                      </p:to>
                                    </p:set>
                                    <p:anim calcmode="lin" valueType="num">
                                      <p:cBhvr additive="base">
                                        <p:cTn id="149" dur="500" fill="hold"/>
                                        <p:tgtEl>
                                          <p:spTgt spid="76"/>
                                        </p:tgtEl>
                                        <p:attrNameLst>
                                          <p:attrName>ppt_x</p:attrName>
                                        </p:attrNameLst>
                                      </p:cBhvr>
                                      <p:tavLst>
                                        <p:tav tm="0">
                                          <p:val>
                                            <p:strVal val="#ppt_x"/>
                                          </p:val>
                                        </p:tav>
                                        <p:tav tm="100000">
                                          <p:val>
                                            <p:strVal val="#ppt_x"/>
                                          </p:val>
                                        </p:tav>
                                      </p:tavLst>
                                    </p:anim>
                                    <p:anim calcmode="lin" valueType="num">
                                      <p:cBhvr additive="base">
                                        <p:cTn id="150" dur="500" fill="hold"/>
                                        <p:tgtEl>
                                          <p:spTgt spid="76"/>
                                        </p:tgtEl>
                                        <p:attrNameLst>
                                          <p:attrName>ppt_y</p:attrName>
                                        </p:attrNameLst>
                                      </p:cBhvr>
                                      <p:tavLst>
                                        <p:tav tm="0">
                                          <p:val>
                                            <p:strVal val="1+#ppt_h/2"/>
                                          </p:val>
                                        </p:tav>
                                        <p:tav tm="100000">
                                          <p:val>
                                            <p:strVal val="#ppt_y"/>
                                          </p:val>
                                        </p:tav>
                                      </p:tavLst>
                                    </p:anim>
                                  </p:childTnLst>
                                </p:cTn>
                              </p:par>
                              <p:par>
                                <p:cTn id="151" presetID="2" presetClass="entr" presetSubtype="4" fill="hold" nodeType="withEffect">
                                  <p:stCondLst>
                                    <p:cond delay="0"/>
                                  </p:stCondLst>
                                  <p:childTnLst>
                                    <p:set>
                                      <p:cBhvr>
                                        <p:cTn id="152" dur="1" fill="hold">
                                          <p:stCondLst>
                                            <p:cond delay="0"/>
                                          </p:stCondLst>
                                        </p:cTn>
                                        <p:tgtEl>
                                          <p:spTgt spid="75"/>
                                        </p:tgtEl>
                                        <p:attrNameLst>
                                          <p:attrName>style.visibility</p:attrName>
                                        </p:attrNameLst>
                                      </p:cBhvr>
                                      <p:to>
                                        <p:strVal val="visible"/>
                                      </p:to>
                                    </p:set>
                                    <p:anim calcmode="lin" valueType="num">
                                      <p:cBhvr additive="base">
                                        <p:cTn id="153" dur="500" fill="hold"/>
                                        <p:tgtEl>
                                          <p:spTgt spid="75"/>
                                        </p:tgtEl>
                                        <p:attrNameLst>
                                          <p:attrName>ppt_x</p:attrName>
                                        </p:attrNameLst>
                                      </p:cBhvr>
                                      <p:tavLst>
                                        <p:tav tm="0">
                                          <p:val>
                                            <p:strVal val="#ppt_x"/>
                                          </p:val>
                                        </p:tav>
                                        <p:tav tm="100000">
                                          <p:val>
                                            <p:strVal val="#ppt_x"/>
                                          </p:val>
                                        </p:tav>
                                      </p:tavLst>
                                    </p:anim>
                                    <p:anim calcmode="lin" valueType="num">
                                      <p:cBhvr additive="base">
                                        <p:cTn id="154" dur="500" fill="hold"/>
                                        <p:tgtEl>
                                          <p:spTgt spid="75"/>
                                        </p:tgtEl>
                                        <p:attrNameLst>
                                          <p:attrName>ppt_y</p:attrName>
                                        </p:attrNameLst>
                                      </p:cBhvr>
                                      <p:tavLst>
                                        <p:tav tm="0">
                                          <p:val>
                                            <p:strVal val="1+#ppt_h/2"/>
                                          </p:val>
                                        </p:tav>
                                        <p:tav tm="100000">
                                          <p:val>
                                            <p:strVal val="#ppt_y"/>
                                          </p:val>
                                        </p:tav>
                                      </p:tavLst>
                                    </p:anim>
                                  </p:childTnLst>
                                </p:cTn>
                              </p:par>
                              <p:par>
                                <p:cTn id="155" presetID="2" presetClass="entr" presetSubtype="4" fill="hold" nodeType="withEffect">
                                  <p:stCondLst>
                                    <p:cond delay="0"/>
                                  </p:stCondLst>
                                  <p:childTnLst>
                                    <p:set>
                                      <p:cBhvr>
                                        <p:cTn id="156" dur="1" fill="hold">
                                          <p:stCondLst>
                                            <p:cond delay="0"/>
                                          </p:stCondLst>
                                        </p:cTn>
                                        <p:tgtEl>
                                          <p:spTgt spid="79"/>
                                        </p:tgtEl>
                                        <p:attrNameLst>
                                          <p:attrName>style.visibility</p:attrName>
                                        </p:attrNameLst>
                                      </p:cBhvr>
                                      <p:to>
                                        <p:strVal val="visible"/>
                                      </p:to>
                                    </p:set>
                                    <p:anim calcmode="lin" valueType="num">
                                      <p:cBhvr additive="base">
                                        <p:cTn id="157" dur="500" fill="hold"/>
                                        <p:tgtEl>
                                          <p:spTgt spid="79"/>
                                        </p:tgtEl>
                                        <p:attrNameLst>
                                          <p:attrName>ppt_x</p:attrName>
                                        </p:attrNameLst>
                                      </p:cBhvr>
                                      <p:tavLst>
                                        <p:tav tm="0">
                                          <p:val>
                                            <p:strVal val="#ppt_x"/>
                                          </p:val>
                                        </p:tav>
                                        <p:tav tm="100000">
                                          <p:val>
                                            <p:strVal val="#ppt_x"/>
                                          </p:val>
                                        </p:tav>
                                      </p:tavLst>
                                    </p:anim>
                                    <p:anim calcmode="lin" valueType="num">
                                      <p:cBhvr additive="base">
                                        <p:cTn id="158" dur="500" fill="hold"/>
                                        <p:tgtEl>
                                          <p:spTgt spid="79"/>
                                        </p:tgtEl>
                                        <p:attrNameLst>
                                          <p:attrName>ppt_y</p:attrName>
                                        </p:attrNameLst>
                                      </p:cBhvr>
                                      <p:tavLst>
                                        <p:tav tm="0">
                                          <p:val>
                                            <p:strVal val="1+#ppt_h/2"/>
                                          </p:val>
                                        </p:tav>
                                        <p:tav tm="100000">
                                          <p:val>
                                            <p:strVal val="#ppt_y"/>
                                          </p:val>
                                        </p:tav>
                                      </p:tavLst>
                                    </p:anim>
                                  </p:childTnLst>
                                </p:cTn>
                              </p:par>
                              <p:par>
                                <p:cTn id="159" presetID="2" presetClass="entr" presetSubtype="4" fill="hold" nodeType="withEffect">
                                  <p:stCondLst>
                                    <p:cond delay="0"/>
                                  </p:stCondLst>
                                  <p:childTnLst>
                                    <p:set>
                                      <p:cBhvr>
                                        <p:cTn id="160" dur="1" fill="hold">
                                          <p:stCondLst>
                                            <p:cond delay="0"/>
                                          </p:stCondLst>
                                        </p:cTn>
                                        <p:tgtEl>
                                          <p:spTgt spid="78"/>
                                        </p:tgtEl>
                                        <p:attrNameLst>
                                          <p:attrName>style.visibility</p:attrName>
                                        </p:attrNameLst>
                                      </p:cBhvr>
                                      <p:to>
                                        <p:strVal val="visible"/>
                                      </p:to>
                                    </p:set>
                                    <p:anim calcmode="lin" valueType="num">
                                      <p:cBhvr additive="base">
                                        <p:cTn id="161" dur="500" fill="hold"/>
                                        <p:tgtEl>
                                          <p:spTgt spid="78"/>
                                        </p:tgtEl>
                                        <p:attrNameLst>
                                          <p:attrName>ppt_x</p:attrName>
                                        </p:attrNameLst>
                                      </p:cBhvr>
                                      <p:tavLst>
                                        <p:tav tm="0">
                                          <p:val>
                                            <p:strVal val="#ppt_x"/>
                                          </p:val>
                                        </p:tav>
                                        <p:tav tm="100000">
                                          <p:val>
                                            <p:strVal val="#ppt_x"/>
                                          </p:val>
                                        </p:tav>
                                      </p:tavLst>
                                    </p:anim>
                                    <p:anim calcmode="lin" valueType="num">
                                      <p:cBhvr additive="base">
                                        <p:cTn id="162" dur="500" fill="hold"/>
                                        <p:tgtEl>
                                          <p:spTgt spid="78"/>
                                        </p:tgtEl>
                                        <p:attrNameLst>
                                          <p:attrName>ppt_y</p:attrName>
                                        </p:attrNameLst>
                                      </p:cBhvr>
                                      <p:tavLst>
                                        <p:tav tm="0">
                                          <p:val>
                                            <p:strVal val="1+#ppt_h/2"/>
                                          </p:val>
                                        </p:tav>
                                        <p:tav tm="100000">
                                          <p:val>
                                            <p:strVal val="#ppt_y"/>
                                          </p:val>
                                        </p:tav>
                                      </p:tavLst>
                                    </p:anim>
                                  </p:childTnLst>
                                </p:cTn>
                              </p:par>
                              <p:par>
                                <p:cTn id="163" presetID="2" presetClass="entr" presetSubtype="4" fill="hold" nodeType="withEffect">
                                  <p:stCondLst>
                                    <p:cond delay="0"/>
                                  </p:stCondLst>
                                  <p:childTnLst>
                                    <p:set>
                                      <p:cBhvr>
                                        <p:cTn id="164" dur="1" fill="hold">
                                          <p:stCondLst>
                                            <p:cond delay="0"/>
                                          </p:stCondLst>
                                        </p:cTn>
                                        <p:tgtEl>
                                          <p:spTgt spid="80"/>
                                        </p:tgtEl>
                                        <p:attrNameLst>
                                          <p:attrName>style.visibility</p:attrName>
                                        </p:attrNameLst>
                                      </p:cBhvr>
                                      <p:to>
                                        <p:strVal val="visible"/>
                                      </p:to>
                                    </p:set>
                                    <p:anim calcmode="lin" valueType="num">
                                      <p:cBhvr additive="base">
                                        <p:cTn id="165" dur="500" fill="hold"/>
                                        <p:tgtEl>
                                          <p:spTgt spid="80"/>
                                        </p:tgtEl>
                                        <p:attrNameLst>
                                          <p:attrName>ppt_x</p:attrName>
                                        </p:attrNameLst>
                                      </p:cBhvr>
                                      <p:tavLst>
                                        <p:tav tm="0">
                                          <p:val>
                                            <p:strVal val="#ppt_x"/>
                                          </p:val>
                                        </p:tav>
                                        <p:tav tm="100000">
                                          <p:val>
                                            <p:strVal val="#ppt_x"/>
                                          </p:val>
                                        </p:tav>
                                      </p:tavLst>
                                    </p:anim>
                                    <p:anim calcmode="lin" valueType="num">
                                      <p:cBhvr additive="base">
                                        <p:cTn id="166"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51722" y="256618"/>
            <a:ext cx="8640555" cy="417040"/>
          </a:xfrm>
          <a:prstGeom prst="rect">
            <a:avLst/>
          </a:prstGeom>
        </p:spPr>
      </p:pic>
      <p:pic>
        <p:nvPicPr>
          <p:cNvPr id="3" name="Picture 2"/>
          <p:cNvPicPr>
            <a:picLocks noChangeAspect="1"/>
          </p:cNvPicPr>
          <p:nvPr/>
        </p:nvPicPr>
        <p:blipFill>
          <a:blip r:embed="rId4"/>
          <a:stretch>
            <a:fillRect/>
          </a:stretch>
        </p:blipFill>
        <p:spPr>
          <a:xfrm>
            <a:off x="724093" y="1110100"/>
            <a:ext cx="7695812" cy="4637799"/>
          </a:xfrm>
          <a:prstGeom prst="rect">
            <a:avLst/>
          </a:prstGeom>
        </p:spPr>
      </p:pic>
    </p:spTree>
    <p:extLst>
      <p:ext uri="{BB962C8B-B14F-4D97-AF65-F5344CB8AC3E}">
        <p14:creationId xmlns:p14="http://schemas.microsoft.com/office/powerpoint/2010/main" val="1332275691"/>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251722" y="256618"/>
            <a:ext cx="8640555" cy="417040"/>
          </a:xfrm>
          <a:prstGeom prst="rect">
            <a:avLst/>
          </a:prstGeom>
        </p:spPr>
      </p:pic>
      <p:pic>
        <p:nvPicPr>
          <p:cNvPr id="4" name="Picture 3"/>
          <p:cNvPicPr>
            <a:picLocks noChangeAspect="1"/>
          </p:cNvPicPr>
          <p:nvPr/>
        </p:nvPicPr>
        <p:blipFill>
          <a:blip r:embed="rId4"/>
          <a:stretch>
            <a:fillRect/>
          </a:stretch>
        </p:blipFill>
        <p:spPr>
          <a:xfrm>
            <a:off x="643255" y="1247260"/>
            <a:ext cx="7406431" cy="4363479"/>
          </a:xfrm>
          <a:prstGeom prst="rect">
            <a:avLst/>
          </a:prstGeom>
        </p:spPr>
      </p:pic>
    </p:spTree>
    <p:extLst>
      <p:ext uri="{BB962C8B-B14F-4D97-AF65-F5344CB8AC3E}">
        <p14:creationId xmlns:p14="http://schemas.microsoft.com/office/powerpoint/2010/main" val="2915964409"/>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897006" y="1804832"/>
            <a:ext cx="7170669" cy="1170342"/>
          </a:xfrm>
          <a:prstGeom prst="rect">
            <a:avLst/>
          </a:prstGeom>
        </p:spPr>
      </p:pic>
    </p:spTree>
    <p:extLst>
      <p:ext uri="{BB962C8B-B14F-4D97-AF65-F5344CB8AC3E}">
        <p14:creationId xmlns:p14="http://schemas.microsoft.com/office/powerpoint/2010/main" val="383015675"/>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3817" y="924833"/>
            <a:ext cx="6049617" cy="4139595"/>
          </a:xfrm>
          <a:prstGeom prst="rect">
            <a:avLst/>
          </a:prstGeom>
          <a:noFill/>
        </p:spPr>
        <p:txBody>
          <a:bodyPr wrap="square" rtlCol="0">
            <a:spAutoFit/>
          </a:bodyPr>
          <a:lstStyle/>
          <a:p>
            <a:pPr algn="ctr"/>
            <a:r>
              <a:rPr lang="en-US" sz="4800" b="1" dirty="0">
                <a:latin typeface="Kristen ITC" panose="03050502040202030202" pitchFamily="66" charset="0"/>
              </a:rPr>
              <a:t>Lesson 31</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arrange, analyze, and draw 1 more.</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2018769436"/>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6, 7, beep</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3901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7, beep, 9</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2875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27284"/>
            <a:ext cx="7467598" cy="1015663"/>
          </a:xfrm>
          <a:prstGeom prst="rect">
            <a:avLst/>
          </a:prstGeom>
          <a:noFill/>
        </p:spPr>
        <p:txBody>
          <a:bodyPr wrap="square" rtlCol="0">
            <a:spAutoFit/>
          </a:bodyPr>
          <a:lstStyle/>
          <a:p>
            <a:pPr algn="ctr"/>
            <a:r>
              <a:rPr lang="en-US" sz="6000" b="1" dirty="0"/>
              <a:t>beep, 9, 10</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33130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275507"/>
            <a:ext cx="7467598" cy="830997"/>
          </a:xfrm>
          <a:prstGeom prst="rect">
            <a:avLst/>
          </a:prstGeom>
          <a:noFill/>
        </p:spPr>
        <p:txBody>
          <a:bodyPr wrap="square" rtlCol="0">
            <a:spAutoFit/>
          </a:bodyPr>
          <a:lstStyle/>
          <a:p>
            <a:pPr algn="ctr"/>
            <a:r>
              <a:rPr lang="en-US" sz="4800" b="1" dirty="0"/>
              <a:t>7, 8, beep, 10</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945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275507"/>
            <a:ext cx="7467598" cy="830997"/>
          </a:xfrm>
          <a:prstGeom prst="rect">
            <a:avLst/>
          </a:prstGeom>
          <a:noFill/>
        </p:spPr>
        <p:txBody>
          <a:bodyPr wrap="square" rtlCol="0">
            <a:spAutoFit/>
          </a:bodyPr>
          <a:lstStyle/>
          <a:p>
            <a:pPr algn="ctr"/>
            <a:r>
              <a:rPr lang="en-US" sz="4800" b="1" dirty="0"/>
              <a:t>6, beep, 8, 9</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9260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1, 2, 3, 4, beep</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830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1015663"/>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You can touch each number on your number path as I say it.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275507"/>
            <a:ext cx="7467598" cy="830997"/>
          </a:xfrm>
          <a:prstGeom prst="rect">
            <a:avLst/>
          </a:prstGeom>
          <a:noFill/>
        </p:spPr>
        <p:txBody>
          <a:bodyPr wrap="square" rtlCol="0">
            <a:spAutoFit/>
          </a:bodyPr>
          <a:lstStyle/>
          <a:p>
            <a:pPr algn="ctr"/>
            <a:r>
              <a:rPr lang="en-US" sz="4800" b="1" dirty="0"/>
              <a:t>beep, 7, 8, 9</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8597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7" name="Picture 6"/>
          <p:cNvPicPr>
            <a:picLocks noChangeAspect="1"/>
          </p:cNvPicPr>
          <p:nvPr/>
        </p:nvPicPr>
        <p:blipFill>
          <a:blip r:embed="rId4"/>
          <a:stretch>
            <a:fillRect/>
          </a:stretch>
        </p:blipFill>
        <p:spPr>
          <a:xfrm>
            <a:off x="307975" y="3921718"/>
            <a:ext cx="2282825" cy="2612431"/>
          </a:xfrm>
          <a:prstGeom prst="rect">
            <a:avLst/>
          </a:prstGeom>
        </p:spPr>
      </p:pic>
      <p:pic>
        <p:nvPicPr>
          <p:cNvPr id="21" name="Picture 20"/>
          <p:cNvPicPr>
            <a:picLocks noChangeAspect="1"/>
          </p:cNvPicPr>
          <p:nvPr/>
        </p:nvPicPr>
        <p:blipFill>
          <a:blip r:embed="rId5"/>
          <a:stretch>
            <a:fillRect/>
          </a:stretch>
        </p:blipFill>
        <p:spPr>
          <a:xfrm>
            <a:off x="2639618" y="1878509"/>
            <a:ext cx="3286124" cy="4042223"/>
          </a:xfrm>
          <a:prstGeom prst="rect">
            <a:avLst/>
          </a:prstGeom>
        </p:spPr>
      </p:pic>
      <p:pic>
        <p:nvPicPr>
          <p:cNvPr id="22" name="Picture 21"/>
          <p:cNvPicPr>
            <a:picLocks noChangeAspect="1"/>
          </p:cNvPicPr>
          <p:nvPr/>
        </p:nvPicPr>
        <p:blipFill>
          <a:blip r:embed="rId6"/>
          <a:stretch>
            <a:fillRect/>
          </a:stretch>
        </p:blipFill>
        <p:spPr>
          <a:xfrm>
            <a:off x="2639618" y="1741990"/>
            <a:ext cx="3521098" cy="4359455"/>
          </a:xfrm>
          <a:prstGeom prst="rect">
            <a:avLst/>
          </a:prstGeom>
        </p:spPr>
      </p:pic>
      <p:sp>
        <p:nvSpPr>
          <p:cNvPr id="14" name="TextBox 1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more.  How many fingers are you showing me now?</a:t>
            </a:r>
          </a:p>
        </p:txBody>
      </p:sp>
      <p:pic>
        <p:nvPicPr>
          <p:cNvPr id="104450" name="Picture 2" descr="http://clipartsign.com/upload/2016/02/25/word-bubble-oval-callout-clip-art-download.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3</a:t>
            </a:r>
          </a:p>
        </p:txBody>
      </p:sp>
    </p:spTree>
    <p:extLst>
      <p:ext uri="{BB962C8B-B14F-4D97-AF65-F5344CB8AC3E}">
        <p14:creationId xmlns:p14="http://schemas.microsoft.com/office/powerpoint/2010/main" val="2351060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22"/>
                                        </p:tgtEl>
                                        <p:attrNameLst>
                                          <p:attrName>style.visibility</p:attrName>
                                        </p:attrNameLst>
                                      </p:cBhvr>
                                      <p:to>
                                        <p:strVal val="visible"/>
                                      </p:to>
                                    </p:set>
                                    <p:anim calcmode="lin" valueType="num">
                                      <p:cBhvr>
                                        <p:cTn id="20" dur="500" fill="hold"/>
                                        <p:tgtEl>
                                          <p:spTgt spid="22"/>
                                        </p:tgtEl>
                                        <p:attrNameLst>
                                          <p:attrName>ppt_w</p:attrName>
                                        </p:attrNameLst>
                                      </p:cBhvr>
                                      <p:tavLst>
                                        <p:tav tm="0">
                                          <p:val>
                                            <p:fltVal val="0"/>
                                          </p:val>
                                        </p:tav>
                                        <p:tav tm="100000">
                                          <p:val>
                                            <p:strVal val="#ppt_w"/>
                                          </p:val>
                                        </p:tav>
                                      </p:tavLst>
                                    </p:anim>
                                    <p:anim calcmode="lin" valueType="num">
                                      <p:cBhvr>
                                        <p:cTn id="21" dur="500" fill="hold"/>
                                        <p:tgtEl>
                                          <p:spTgt spid="22"/>
                                        </p:tgtEl>
                                        <p:attrNameLst>
                                          <p:attrName>ppt_h</p:attrName>
                                        </p:attrNameLst>
                                      </p:cBhvr>
                                      <p:tavLst>
                                        <p:tav tm="0">
                                          <p:val>
                                            <p:fltVal val="0"/>
                                          </p:val>
                                        </p:tav>
                                        <p:tav tm="100000">
                                          <p:val>
                                            <p:strVal val="#ppt_h"/>
                                          </p:val>
                                        </p:tav>
                                      </p:tavLst>
                                    </p:anim>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more.  How many fingers are you showing me now?</a:t>
            </a: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4</a:t>
            </a:r>
          </a:p>
        </p:txBody>
      </p:sp>
      <p:pic>
        <p:nvPicPr>
          <p:cNvPr id="22" name="Picture 21"/>
          <p:cNvPicPr>
            <a:picLocks noChangeAspect="1"/>
          </p:cNvPicPr>
          <p:nvPr/>
        </p:nvPicPr>
        <p:blipFill>
          <a:blip r:embed="rId5"/>
          <a:stretch>
            <a:fillRect/>
          </a:stretch>
        </p:blipFill>
        <p:spPr>
          <a:xfrm>
            <a:off x="2018572" y="1969201"/>
            <a:ext cx="3521098" cy="4359455"/>
          </a:xfrm>
          <a:prstGeom prst="rect">
            <a:avLst/>
          </a:prstGeom>
        </p:spPr>
      </p:pic>
      <p:pic>
        <p:nvPicPr>
          <p:cNvPr id="16"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88234" y="1789265"/>
            <a:ext cx="3609258" cy="41637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4024526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2"/>
                                        </p:tgtEl>
                                        <p:attrNameLst>
                                          <p:attrName>ppt_w</p:attrName>
                                        </p:attrNameLst>
                                      </p:cBhvr>
                                      <p:tavLst>
                                        <p:tav tm="0">
                                          <p:val>
                                            <p:strVal val="ppt_w"/>
                                          </p:val>
                                        </p:tav>
                                        <p:tav tm="100000">
                                          <p:val>
                                            <p:fltVal val="0"/>
                                          </p:val>
                                        </p:tav>
                                      </p:tavLst>
                                    </p:anim>
                                    <p:anim calcmode="lin" valueType="num">
                                      <p:cBhvr>
                                        <p:cTn id="14" dur="500"/>
                                        <p:tgtEl>
                                          <p:spTgt spid="22"/>
                                        </p:tgtEl>
                                        <p:attrNameLst>
                                          <p:attrName>ppt_h</p:attrName>
                                        </p:attrNameLst>
                                      </p:cBhvr>
                                      <p:tavLst>
                                        <p:tav tm="0">
                                          <p:val>
                                            <p:strVal val="ppt_h"/>
                                          </p:val>
                                        </p:tav>
                                        <p:tav tm="100000">
                                          <p:val>
                                            <p:fltVal val="0"/>
                                          </p:val>
                                        </p:tav>
                                      </p:tavLst>
                                    </p:anim>
                                    <p:animEffect transition="out" filter="fade">
                                      <p:cBhvr>
                                        <p:cTn id="15" dur="500"/>
                                        <p:tgtEl>
                                          <p:spTgt spid="22"/>
                                        </p:tgtEl>
                                      </p:cBhvr>
                                    </p:animEffect>
                                    <p:set>
                                      <p:cBhvr>
                                        <p:cTn id="16" dur="1" fill="hold">
                                          <p:stCondLst>
                                            <p:cond delay="499"/>
                                          </p:stCondLst>
                                        </p:cTn>
                                        <p:tgtEl>
                                          <p:spTgt spid="22"/>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more.  How many fingers are you showing me now?</a:t>
            </a: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1</a:t>
            </a:r>
          </a:p>
        </p:txBody>
      </p:sp>
      <p:pic>
        <p:nvPicPr>
          <p:cNvPr id="17" name="Picture 16"/>
          <p:cNvPicPr>
            <a:picLocks noChangeAspect="1"/>
          </p:cNvPicPr>
          <p:nvPr/>
        </p:nvPicPr>
        <p:blipFill>
          <a:blip r:embed="rId5"/>
          <a:stretch>
            <a:fillRect/>
          </a:stretch>
        </p:blipFill>
        <p:spPr>
          <a:xfrm>
            <a:off x="2207576" y="2363213"/>
            <a:ext cx="3447738" cy="3697149"/>
          </a:xfrm>
          <a:prstGeom prst="rect">
            <a:avLst/>
          </a:prstGeom>
        </p:spPr>
      </p:pic>
      <p:pic>
        <p:nvPicPr>
          <p:cNvPr id="18" name="Picture 17"/>
          <p:cNvPicPr>
            <a:picLocks noChangeAspect="1"/>
          </p:cNvPicPr>
          <p:nvPr/>
        </p:nvPicPr>
        <p:blipFill>
          <a:blip r:embed="rId6"/>
          <a:stretch>
            <a:fillRect/>
          </a:stretch>
        </p:blipFill>
        <p:spPr>
          <a:xfrm>
            <a:off x="2090055" y="2106356"/>
            <a:ext cx="3661619" cy="4210862"/>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3943217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7"/>
                                        </p:tgtEl>
                                        <p:attrNameLst>
                                          <p:attrName>ppt_w</p:attrName>
                                        </p:attrNameLst>
                                      </p:cBhvr>
                                      <p:tavLst>
                                        <p:tav tm="0">
                                          <p:val>
                                            <p:strVal val="ppt_w"/>
                                          </p:val>
                                        </p:tav>
                                        <p:tav tm="100000">
                                          <p:val>
                                            <p:fltVal val="0"/>
                                          </p:val>
                                        </p:tav>
                                      </p:tavLst>
                                    </p:anim>
                                    <p:anim calcmode="lin" valueType="num">
                                      <p:cBhvr>
                                        <p:cTn id="14" dur="500"/>
                                        <p:tgtEl>
                                          <p:spTgt spid="17"/>
                                        </p:tgtEl>
                                        <p:attrNameLst>
                                          <p:attrName>ppt_h</p:attrName>
                                        </p:attrNameLst>
                                      </p:cBhvr>
                                      <p:tavLst>
                                        <p:tav tm="0">
                                          <p:val>
                                            <p:strVal val="ppt_h"/>
                                          </p:val>
                                        </p:tav>
                                        <p:tav tm="100000">
                                          <p:val>
                                            <p:fltVal val="0"/>
                                          </p:val>
                                        </p:tav>
                                      </p:tavLst>
                                    </p:anim>
                                    <p:animEffect transition="out" filter="fade">
                                      <p:cBhvr>
                                        <p:cTn id="15" dur="500"/>
                                        <p:tgtEl>
                                          <p:spTgt spid="17"/>
                                        </p:tgtEl>
                                      </p:cBhvr>
                                    </p:animEffect>
                                    <p:set>
                                      <p:cBhvr>
                                        <p:cTn id="16" dur="1" fill="hold">
                                          <p:stCondLst>
                                            <p:cond delay="499"/>
                                          </p:stCondLst>
                                        </p:cTn>
                                        <p:tgtEl>
                                          <p:spTgt spid="17"/>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fltVal val="0"/>
                                          </p:val>
                                        </p:tav>
                                        <p:tav tm="100000">
                                          <p:val>
                                            <p:strVal val="#ppt_w"/>
                                          </p:val>
                                        </p:tav>
                                      </p:tavLst>
                                    </p:anim>
                                    <p:anim calcmode="lin" valueType="num">
                                      <p:cBhvr>
                                        <p:cTn id="21" dur="500" fill="hold"/>
                                        <p:tgtEl>
                                          <p:spTgt spid="18"/>
                                        </p:tgtEl>
                                        <p:attrNameLst>
                                          <p:attrName>ppt_h</p:attrName>
                                        </p:attrNameLst>
                                      </p:cBhvr>
                                      <p:tavLst>
                                        <p:tav tm="0">
                                          <p:val>
                                            <p:fltVal val="0"/>
                                          </p:val>
                                        </p:tav>
                                        <p:tav tm="100000">
                                          <p:val>
                                            <p:strVal val="#ppt_h"/>
                                          </p:val>
                                        </p:tav>
                                      </p:tavLst>
                                    </p:anim>
                                    <p:animEffect transition="in" filter="fade">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More</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more.  How many fingers are you showing me now?</a:t>
            </a: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2</a:t>
            </a:r>
          </a:p>
        </p:txBody>
      </p:sp>
      <p:pic>
        <p:nvPicPr>
          <p:cNvPr id="18" name="Picture 17"/>
          <p:cNvPicPr>
            <a:picLocks noChangeAspect="1"/>
          </p:cNvPicPr>
          <p:nvPr/>
        </p:nvPicPr>
        <p:blipFill>
          <a:blip r:embed="rId5"/>
          <a:stretch>
            <a:fillRect/>
          </a:stretch>
        </p:blipFill>
        <p:spPr>
          <a:xfrm>
            <a:off x="1993695" y="2037516"/>
            <a:ext cx="3661619" cy="4210862"/>
          </a:xfrm>
          <a:prstGeom prst="rect">
            <a:avLst/>
          </a:prstGeom>
        </p:spPr>
      </p:pic>
      <p:pic>
        <p:nvPicPr>
          <p:cNvPr id="16" name="Picture 15"/>
          <p:cNvPicPr>
            <a:picLocks noChangeAspect="1"/>
          </p:cNvPicPr>
          <p:nvPr/>
        </p:nvPicPr>
        <p:blipFill>
          <a:blip r:embed="rId6"/>
          <a:stretch>
            <a:fillRect/>
          </a:stretch>
        </p:blipFill>
        <p:spPr>
          <a:xfrm>
            <a:off x="2181442" y="1997761"/>
            <a:ext cx="3286124" cy="4042223"/>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2142902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8"/>
                                        </p:tgtEl>
                                        <p:attrNameLst>
                                          <p:attrName>ppt_w</p:attrName>
                                        </p:attrNameLst>
                                      </p:cBhvr>
                                      <p:tavLst>
                                        <p:tav tm="0">
                                          <p:val>
                                            <p:strVal val="ppt_w"/>
                                          </p:val>
                                        </p:tav>
                                        <p:tav tm="100000">
                                          <p:val>
                                            <p:fltVal val="0"/>
                                          </p:val>
                                        </p:tav>
                                      </p:tavLst>
                                    </p:anim>
                                    <p:anim calcmode="lin" valueType="num">
                                      <p:cBhvr>
                                        <p:cTn id="14" dur="500"/>
                                        <p:tgtEl>
                                          <p:spTgt spid="18"/>
                                        </p:tgtEl>
                                        <p:attrNameLst>
                                          <p:attrName>ppt_h</p:attrName>
                                        </p:attrNameLst>
                                      </p:cBhvr>
                                      <p:tavLst>
                                        <p:tav tm="0">
                                          <p:val>
                                            <p:strVal val="ppt_h"/>
                                          </p:val>
                                        </p:tav>
                                        <p:tav tm="100000">
                                          <p:val>
                                            <p:fltVal val="0"/>
                                          </p:val>
                                        </p:tav>
                                      </p:tavLst>
                                    </p:anim>
                                    <p:animEffect transition="out" filter="fade">
                                      <p:cBhvr>
                                        <p:cTn id="15" dur="500"/>
                                        <p:tgtEl>
                                          <p:spTgt spid="18"/>
                                        </p:tgtEl>
                                      </p:cBhvr>
                                    </p:animEffect>
                                    <p:set>
                                      <p:cBhvr>
                                        <p:cTn id="16" dur="1" fill="hold">
                                          <p:stCondLst>
                                            <p:cond delay="499"/>
                                          </p:stCondLst>
                                        </p:cTn>
                                        <p:tgtEl>
                                          <p:spTgt spid="18"/>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31</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Roll and Write 1 More</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6" y="1132743"/>
            <a:ext cx="6933405" cy="1323439"/>
          </a:xfrm>
          <a:prstGeom prst="rect">
            <a:avLst/>
          </a:prstGeom>
          <a:noFill/>
        </p:spPr>
        <p:txBody>
          <a:bodyPr wrap="square" rtlCol="0">
            <a:spAutoFit/>
          </a:bodyPr>
          <a:lstStyle/>
          <a:p>
            <a:pPr algn="ctr"/>
            <a:r>
              <a:rPr lang="en-US" sz="2000" b="1" dirty="0">
                <a:solidFill>
                  <a:srgbClr val="0000CC"/>
                </a:solidFill>
              </a:rPr>
              <a:t>Work with your partner.  Partner A rolls the die.  Both partners count the dots.  Partner B determines the number that is 1 more and writes the numeral.  Partner A verifies the number is 1 more.  Switch roles, and play again!</a:t>
            </a:r>
          </a:p>
        </p:txBody>
      </p:sp>
      <p:pic>
        <p:nvPicPr>
          <p:cNvPr id="105474" name="Picture 2" descr="https://s-media-cache-ak0.pinimg.com/236x/49/e7/c2/49e7c2f63f944aeceeb2836fee19142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498" y="3429001"/>
            <a:ext cx="2667000" cy="28591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2164743"/>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11288" y="4495800"/>
            <a:ext cx="2324100" cy="1971675"/>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31</a:t>
            </a:r>
          </a:p>
        </p:txBody>
      </p:sp>
      <p:sp>
        <p:nvSpPr>
          <p:cNvPr id="16" name="TextBox 15"/>
          <p:cNvSpPr txBox="1"/>
          <p:nvPr/>
        </p:nvSpPr>
        <p:spPr>
          <a:xfrm>
            <a:off x="947987" y="1066800"/>
            <a:ext cx="7161437" cy="2308324"/>
          </a:xfrm>
          <a:prstGeom prst="rect">
            <a:avLst/>
          </a:prstGeom>
          <a:noFill/>
        </p:spPr>
        <p:txBody>
          <a:bodyPr wrap="square" rtlCol="0">
            <a:spAutoFit/>
          </a:bodyPr>
          <a:lstStyle/>
          <a:p>
            <a:pPr algn="ctr"/>
            <a:r>
              <a:rPr lang="en-US" sz="2400" b="1" dirty="0"/>
              <a:t>Caleb had a plate of 7 oranges to share with his friends.  Draw the oranges.  Draw 1 more orange in case someone is extra hungry.  How many oranges are on the plate?  Write the number.  Tell your friend:</a:t>
            </a:r>
          </a:p>
          <a:p>
            <a:pPr algn="ctr"/>
            <a:endParaRPr lang="en-US" sz="2400" b="1" dirty="0"/>
          </a:p>
          <a:p>
            <a:pPr algn="ctr"/>
            <a:r>
              <a:rPr lang="en-US" sz="2400" b="1" dirty="0"/>
              <a:t>There were 7 oranges.  One more is _____.</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04168479"/>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722513" y="481760"/>
            <a:ext cx="7770813" cy="1107996"/>
          </a:xfrm>
          <a:prstGeom prst="rect">
            <a:avLst/>
          </a:prstGeom>
          <a:noFill/>
        </p:spPr>
        <p:txBody>
          <a:bodyPr wrap="square" rtlCol="0">
            <a:spAutoFit/>
          </a:bodyPr>
          <a:lstStyle/>
          <a:p>
            <a:pPr algn="ctr"/>
            <a:r>
              <a:rPr lang="en-US" sz="2200" b="1" dirty="0"/>
              <a:t>Put your number stairs your desk in front of you.  Make sure  they are in order!  Let’s check.  Point to the correct stair and echo me:  1.  1 more is 2.  2. 1 more is 3.  3.  1 more is 4…</a:t>
            </a:r>
          </a:p>
        </p:txBody>
      </p:sp>
      <p:pic>
        <p:nvPicPr>
          <p:cNvPr id="1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6769" y="566592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9290" y="521640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9290" y="477132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9558" y="434860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7853" y="388827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6301" y="566592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9027" y="520346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9027" y="475839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9295" y="433567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7208" y="388967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4225" y="567943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6746" y="522991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6746" y="478483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7014" y="436211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390505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7376" y="567518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9897" y="522566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9897" y="478059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0165" y="435787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9897" y="388600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1391" y="567518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3912" y="522566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3912" y="478059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4180" y="435787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3912" y="388600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6769" y="34411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3560" y="3016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2120" y="25500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2390" y="210600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9832" y="16715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4355" y="345085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6947" y="300171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6947" y="255302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6947" y="212022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54282" y="345322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41774" y="300674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0334" y="254928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7920" y="346203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2805" y="30142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1558" y="346203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8349" y="56907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5140" y="52658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3700" y="479956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3970" y="435553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1412" y="39210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15935" y="570038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8527" y="525124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8527" y="480255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8527" y="436975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5862" y="570275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3354" y="525627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1914" y="47988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39500" y="571156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4385" y="526378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3138" y="5711561"/>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5" name="Rectangle 7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60965510"/>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216380" y="388366"/>
            <a:ext cx="6707215" cy="1015663"/>
          </a:xfrm>
          <a:prstGeom prst="rect">
            <a:avLst/>
          </a:prstGeom>
          <a:noFill/>
        </p:spPr>
        <p:txBody>
          <a:bodyPr wrap="square" rtlCol="0">
            <a:spAutoFit/>
          </a:bodyPr>
          <a:lstStyle/>
          <a:p>
            <a:pPr algn="ctr"/>
            <a:r>
              <a:rPr lang="en-US" sz="2000" b="1" dirty="0"/>
              <a:t>We are going to make some bracelets today.  Take your first stair, and put it inside the first circle on your work mat.  How many cubes are inside your first circle?</a:t>
            </a:r>
          </a:p>
        </p:txBody>
      </p:sp>
      <p:sp>
        <p:nvSpPr>
          <p:cNvPr id="3" name="TextBox 2"/>
          <p:cNvSpPr txBox="1"/>
          <p:nvPr/>
        </p:nvSpPr>
        <p:spPr>
          <a:xfrm>
            <a:off x="1951129" y="5885304"/>
            <a:ext cx="5237716" cy="523220"/>
          </a:xfrm>
          <a:prstGeom prst="rect">
            <a:avLst/>
          </a:prstGeom>
          <a:noFill/>
        </p:spPr>
        <p:txBody>
          <a:bodyPr wrap="none" rtlCol="0">
            <a:spAutoFit/>
          </a:bodyPr>
          <a:lstStyle/>
          <a:p>
            <a:pPr algn="ctr"/>
            <a:r>
              <a:rPr lang="en-US" sz="2800" b="1" dirty="0">
                <a:solidFill>
                  <a:srgbClr val="0000FF"/>
                </a:solidFill>
              </a:rPr>
              <a:t>We have 1 cube.  1 more is _____.</a:t>
            </a:r>
          </a:p>
        </p:txBody>
      </p:sp>
      <p:pic>
        <p:nvPicPr>
          <p:cNvPr id="16" name="Picture 15"/>
          <p:cNvPicPr>
            <a:picLocks noChangeAspect="1"/>
          </p:cNvPicPr>
          <p:nvPr/>
        </p:nvPicPr>
        <p:blipFill>
          <a:blip r:embed="rId3"/>
          <a:stretch>
            <a:fillRect/>
          </a:stretch>
        </p:blipFill>
        <p:spPr>
          <a:xfrm>
            <a:off x="494975" y="1320042"/>
            <a:ext cx="8150026" cy="4584390"/>
          </a:xfrm>
          <a:prstGeom prst="rect">
            <a:avLst/>
          </a:prstGeom>
        </p:spPr>
      </p:pic>
      <p:pic>
        <p:nvPicPr>
          <p:cNvPr id="1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67729353"/>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912785" y="441919"/>
            <a:ext cx="7314406" cy="769441"/>
          </a:xfrm>
          <a:prstGeom prst="rect">
            <a:avLst/>
          </a:prstGeom>
          <a:noFill/>
        </p:spPr>
        <p:txBody>
          <a:bodyPr wrap="square" rtlCol="0">
            <a:spAutoFit/>
          </a:bodyPr>
          <a:lstStyle/>
          <a:p>
            <a:pPr algn="ctr"/>
            <a:r>
              <a:rPr lang="en-US" sz="2200" b="1" dirty="0"/>
              <a:t>Show me your stair for 2.  Take the cubes apart, and put them in the second circle.  How many?</a:t>
            </a:r>
          </a:p>
        </p:txBody>
      </p:sp>
      <p:sp>
        <p:nvSpPr>
          <p:cNvPr id="3" name="TextBox 2"/>
          <p:cNvSpPr txBox="1"/>
          <p:nvPr/>
        </p:nvSpPr>
        <p:spPr>
          <a:xfrm>
            <a:off x="1859327" y="5939685"/>
            <a:ext cx="5380384" cy="523220"/>
          </a:xfrm>
          <a:prstGeom prst="rect">
            <a:avLst/>
          </a:prstGeom>
          <a:noFill/>
        </p:spPr>
        <p:txBody>
          <a:bodyPr wrap="none" rtlCol="0">
            <a:spAutoFit/>
          </a:bodyPr>
          <a:lstStyle/>
          <a:p>
            <a:pPr algn="ctr"/>
            <a:r>
              <a:rPr lang="en-US" sz="2800" b="1" dirty="0">
                <a:solidFill>
                  <a:srgbClr val="0000FF"/>
                </a:solidFill>
              </a:rPr>
              <a:t>We have 2 cubes.  1 more is _____.</a:t>
            </a:r>
          </a:p>
        </p:txBody>
      </p:sp>
      <p:pic>
        <p:nvPicPr>
          <p:cNvPr id="11" name="Picture 10"/>
          <p:cNvPicPr>
            <a:picLocks noChangeAspect="1"/>
          </p:cNvPicPr>
          <p:nvPr/>
        </p:nvPicPr>
        <p:blipFill>
          <a:blip r:embed="rId3"/>
          <a:stretch>
            <a:fillRect/>
          </a:stretch>
        </p:blipFill>
        <p:spPr>
          <a:xfrm>
            <a:off x="494975" y="1320042"/>
            <a:ext cx="8150026" cy="4584390"/>
          </a:xfrm>
          <a:prstGeom prst="rect">
            <a:avLst/>
          </a:prstGeom>
        </p:spPr>
      </p:pic>
      <p:pic>
        <p:nvPicPr>
          <p:cNvPr id="1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47959178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1, beep, 3, 4, 5</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7160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952837" y="496602"/>
            <a:ext cx="7314406" cy="769441"/>
          </a:xfrm>
          <a:prstGeom prst="rect">
            <a:avLst/>
          </a:prstGeom>
          <a:noFill/>
        </p:spPr>
        <p:txBody>
          <a:bodyPr wrap="square" rtlCol="0">
            <a:spAutoFit/>
          </a:bodyPr>
          <a:lstStyle/>
          <a:p>
            <a:pPr algn="ctr"/>
            <a:r>
              <a:rPr lang="en-US" sz="2200" b="1" dirty="0"/>
              <a:t>Show me your stair for 3.  Take the cubes apart, and put them in the third circle.  How many?</a:t>
            </a:r>
          </a:p>
        </p:txBody>
      </p:sp>
      <p:sp>
        <p:nvSpPr>
          <p:cNvPr id="3" name="TextBox 2"/>
          <p:cNvSpPr txBox="1"/>
          <p:nvPr/>
        </p:nvSpPr>
        <p:spPr>
          <a:xfrm>
            <a:off x="1879796" y="5876337"/>
            <a:ext cx="5380384" cy="523220"/>
          </a:xfrm>
          <a:prstGeom prst="rect">
            <a:avLst/>
          </a:prstGeom>
          <a:noFill/>
        </p:spPr>
        <p:txBody>
          <a:bodyPr wrap="none" rtlCol="0">
            <a:spAutoFit/>
          </a:bodyPr>
          <a:lstStyle/>
          <a:p>
            <a:pPr algn="ctr"/>
            <a:r>
              <a:rPr lang="en-US" sz="2800" b="1" dirty="0">
                <a:solidFill>
                  <a:srgbClr val="0000FF"/>
                </a:solidFill>
              </a:rPr>
              <a:t>We have 3 cubes.  1 more is _____.</a:t>
            </a:r>
          </a:p>
        </p:txBody>
      </p:sp>
      <p:pic>
        <p:nvPicPr>
          <p:cNvPr id="17" name="Picture 16"/>
          <p:cNvPicPr>
            <a:picLocks noChangeAspect="1"/>
          </p:cNvPicPr>
          <p:nvPr/>
        </p:nvPicPr>
        <p:blipFill>
          <a:blip r:embed="rId3"/>
          <a:stretch>
            <a:fillRect/>
          </a:stretch>
        </p:blipFill>
        <p:spPr>
          <a:xfrm>
            <a:off x="494975" y="1320042"/>
            <a:ext cx="8150026" cy="4584390"/>
          </a:xfrm>
          <a:prstGeom prst="rect">
            <a:avLst/>
          </a:prstGeom>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5574135"/>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4.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4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49436551"/>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5.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5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61391815"/>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6.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6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sp>
        <p:nvSpPr>
          <p:cNvPr id="39" name="Rectangle 3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44787589"/>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7.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7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043710" y="4402124"/>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771099" y="4551491"/>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3521" y="4488268"/>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71241" y="4777940"/>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5225" y="4802881"/>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701377" y="48055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6367" y="4990989"/>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46" name="Rectangle 4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62525878"/>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8.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8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043710" y="4402124"/>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771099" y="4551491"/>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3521" y="4488268"/>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71241" y="4777940"/>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5225" y="4802881"/>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701377" y="48055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6367" y="49909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508296" y="4363575"/>
            <a:ext cx="199847" cy="199847"/>
          </a:xfrm>
          <a:prstGeom prst="rect">
            <a:avLst/>
          </a:prstGeom>
          <a:noFill/>
        </p:spPr>
      </p:pic>
      <p:pic>
        <p:nvPicPr>
          <p:cNvPr id="4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235685" y="4512942"/>
            <a:ext cx="199847" cy="199847"/>
          </a:xfrm>
          <a:prstGeom prst="rect">
            <a:avLst/>
          </a:prstGeom>
          <a:noFill/>
        </p:spPr>
      </p:pic>
      <p:pic>
        <p:nvPicPr>
          <p:cNvPr id="4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435827" y="4739391"/>
            <a:ext cx="199847" cy="199847"/>
          </a:xfrm>
          <a:prstGeom prst="rect">
            <a:avLst/>
          </a:prstGeom>
          <a:noFill/>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580953" y="495244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716458" y="4555460"/>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065108" y="4768108"/>
            <a:ext cx="199847" cy="199847"/>
          </a:xfrm>
          <a:prstGeom prst="rect">
            <a:avLst/>
          </a:prstGeom>
          <a:noFill/>
        </p:spPr>
      </p:pic>
      <p:pic>
        <p:nvPicPr>
          <p:cNvPr id="5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798196" y="480181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268076" y="4972987"/>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60448743"/>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9.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975672" y="5885324"/>
            <a:ext cx="5380384" cy="523220"/>
          </a:xfrm>
          <a:prstGeom prst="rect">
            <a:avLst/>
          </a:prstGeom>
          <a:noFill/>
        </p:spPr>
        <p:txBody>
          <a:bodyPr wrap="none" rtlCol="0">
            <a:spAutoFit/>
          </a:bodyPr>
          <a:lstStyle/>
          <a:p>
            <a:pPr algn="ctr"/>
            <a:r>
              <a:rPr lang="en-US" sz="2800" b="1" dirty="0">
                <a:solidFill>
                  <a:srgbClr val="0000FF"/>
                </a:solidFill>
              </a:rPr>
              <a:t>We have 9 cubes.  1 more is _____.</a:t>
            </a:r>
          </a:p>
        </p:txBody>
      </p:sp>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043710" y="4402124"/>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771099" y="4551491"/>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3521" y="4488268"/>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71241" y="4777940"/>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5225" y="4802881"/>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701377" y="48055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6367" y="49909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508296" y="4363575"/>
            <a:ext cx="199847" cy="199847"/>
          </a:xfrm>
          <a:prstGeom prst="rect">
            <a:avLst/>
          </a:prstGeom>
          <a:noFill/>
        </p:spPr>
      </p:pic>
      <p:pic>
        <p:nvPicPr>
          <p:cNvPr id="4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235685" y="4512942"/>
            <a:ext cx="199847" cy="199847"/>
          </a:xfrm>
          <a:prstGeom prst="rect">
            <a:avLst/>
          </a:prstGeom>
          <a:noFill/>
        </p:spPr>
      </p:pic>
      <p:pic>
        <p:nvPicPr>
          <p:cNvPr id="4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435827" y="4739391"/>
            <a:ext cx="199847" cy="199847"/>
          </a:xfrm>
          <a:prstGeom prst="rect">
            <a:avLst/>
          </a:prstGeom>
          <a:noFill/>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580953" y="495244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716458" y="4555460"/>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065108" y="4768108"/>
            <a:ext cx="199847" cy="199847"/>
          </a:xfrm>
          <a:prstGeom prst="rect">
            <a:avLst/>
          </a:prstGeom>
          <a:noFill/>
        </p:spPr>
      </p:pic>
      <p:pic>
        <p:nvPicPr>
          <p:cNvPr id="5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798196" y="480181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268076" y="49729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920230" y="4302200"/>
            <a:ext cx="199847" cy="199847"/>
          </a:xfrm>
          <a:prstGeom prst="rect">
            <a:avLst/>
          </a:prstGeom>
          <a:noFill/>
        </p:spPr>
      </p:pic>
      <p:pic>
        <p:nvPicPr>
          <p:cNvPr id="5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767309" y="4531530"/>
            <a:ext cx="199847" cy="199847"/>
          </a:xfrm>
          <a:prstGeom prst="rect">
            <a:avLst/>
          </a:prstGeom>
          <a:noFill/>
        </p:spPr>
      </p:pic>
      <p:pic>
        <p:nvPicPr>
          <p:cNvPr id="5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6100032" y="4557810"/>
            <a:ext cx="199847" cy="199847"/>
          </a:xfrm>
          <a:prstGeom prst="rect">
            <a:avLst/>
          </a:prstGeom>
          <a:noFill/>
        </p:spPr>
      </p:pic>
      <p:pic>
        <p:nvPicPr>
          <p:cNvPr id="5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42527" y="4697284"/>
            <a:ext cx="199847" cy="199847"/>
          </a:xfrm>
          <a:prstGeom prst="rect">
            <a:avLst/>
          </a:prstGeom>
          <a:noFill/>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99700" y="499157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34509" y="4403330"/>
            <a:ext cx="199847" cy="199847"/>
          </a:xfrm>
          <a:prstGeom prst="rect">
            <a:avLst/>
          </a:prstGeom>
          <a:noFill/>
        </p:spPr>
      </p:pic>
      <p:pic>
        <p:nvPicPr>
          <p:cNvPr id="6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898277" y="477285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147999" y="481873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555710" y="4917316"/>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68583356"/>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008661" y="495282"/>
            <a:ext cx="7314406" cy="769441"/>
          </a:xfrm>
          <a:prstGeom prst="rect">
            <a:avLst/>
          </a:prstGeom>
          <a:noFill/>
        </p:spPr>
        <p:txBody>
          <a:bodyPr wrap="square" rtlCol="0">
            <a:spAutoFit/>
          </a:bodyPr>
          <a:lstStyle/>
          <a:p>
            <a:pPr algn="ctr"/>
            <a:r>
              <a:rPr lang="en-US" sz="2200" b="1" dirty="0"/>
              <a:t>Show me your stair for 10.  Take the cubes apart, and put them in the fourth circle.  How many?</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043710" y="4402124"/>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771099" y="4551491"/>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3521" y="4488268"/>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71241" y="4777940"/>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5225" y="4802881"/>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701377" y="48055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6367" y="49909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508296" y="4363575"/>
            <a:ext cx="199847" cy="199847"/>
          </a:xfrm>
          <a:prstGeom prst="rect">
            <a:avLst/>
          </a:prstGeom>
          <a:noFill/>
        </p:spPr>
      </p:pic>
      <p:pic>
        <p:nvPicPr>
          <p:cNvPr id="4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235685" y="4512942"/>
            <a:ext cx="199847" cy="199847"/>
          </a:xfrm>
          <a:prstGeom prst="rect">
            <a:avLst/>
          </a:prstGeom>
          <a:noFill/>
        </p:spPr>
      </p:pic>
      <p:pic>
        <p:nvPicPr>
          <p:cNvPr id="4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435827" y="4739391"/>
            <a:ext cx="199847" cy="199847"/>
          </a:xfrm>
          <a:prstGeom prst="rect">
            <a:avLst/>
          </a:prstGeom>
          <a:noFill/>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580953" y="495244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716458" y="4555460"/>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065108" y="4768108"/>
            <a:ext cx="199847" cy="199847"/>
          </a:xfrm>
          <a:prstGeom prst="rect">
            <a:avLst/>
          </a:prstGeom>
          <a:noFill/>
        </p:spPr>
      </p:pic>
      <p:pic>
        <p:nvPicPr>
          <p:cNvPr id="5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798196" y="480181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268076" y="49729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920230" y="4302200"/>
            <a:ext cx="199847" cy="199847"/>
          </a:xfrm>
          <a:prstGeom prst="rect">
            <a:avLst/>
          </a:prstGeom>
          <a:noFill/>
        </p:spPr>
      </p:pic>
      <p:pic>
        <p:nvPicPr>
          <p:cNvPr id="5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767309" y="4531530"/>
            <a:ext cx="199847" cy="199847"/>
          </a:xfrm>
          <a:prstGeom prst="rect">
            <a:avLst/>
          </a:prstGeom>
          <a:noFill/>
        </p:spPr>
      </p:pic>
      <p:pic>
        <p:nvPicPr>
          <p:cNvPr id="5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6100032" y="4557810"/>
            <a:ext cx="199847" cy="199847"/>
          </a:xfrm>
          <a:prstGeom prst="rect">
            <a:avLst/>
          </a:prstGeom>
          <a:noFill/>
        </p:spPr>
      </p:pic>
      <p:pic>
        <p:nvPicPr>
          <p:cNvPr id="5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42527" y="4697284"/>
            <a:ext cx="199847" cy="199847"/>
          </a:xfrm>
          <a:prstGeom prst="rect">
            <a:avLst/>
          </a:prstGeom>
          <a:noFill/>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99700" y="499157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34509" y="4403330"/>
            <a:ext cx="199847" cy="199847"/>
          </a:xfrm>
          <a:prstGeom prst="rect">
            <a:avLst/>
          </a:prstGeom>
          <a:noFill/>
        </p:spPr>
      </p:pic>
      <p:pic>
        <p:nvPicPr>
          <p:cNvPr id="6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898277" y="477285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147999" y="481873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555710" y="49173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424437" y="4348080"/>
            <a:ext cx="199847" cy="199847"/>
          </a:xfrm>
          <a:prstGeom prst="rect">
            <a:avLst/>
          </a:prstGeom>
          <a:noFill/>
        </p:spPr>
      </p:pic>
      <p:pic>
        <p:nvPicPr>
          <p:cNvPr id="6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271516" y="4577410"/>
            <a:ext cx="199847" cy="199847"/>
          </a:xfrm>
          <a:prstGeom prst="rect">
            <a:avLst/>
          </a:prstGeom>
          <a:noFill/>
        </p:spPr>
      </p:pic>
      <p:pic>
        <p:nvPicPr>
          <p:cNvPr id="6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6938621" y="4571194"/>
            <a:ext cx="199847" cy="199847"/>
          </a:xfrm>
          <a:prstGeom prst="rect">
            <a:avLst/>
          </a:prstGeom>
          <a:noFill/>
        </p:spPr>
      </p:pic>
      <p:pic>
        <p:nvPicPr>
          <p:cNvPr id="6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356056" y="50129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116895" y="4396075"/>
            <a:ext cx="199847" cy="199847"/>
          </a:xfrm>
          <a:prstGeom prst="rect">
            <a:avLst/>
          </a:prstGeom>
          <a:noFill/>
        </p:spPr>
      </p:pic>
      <p:pic>
        <p:nvPicPr>
          <p:cNvPr id="6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402484" y="481873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581138" y="4529914"/>
            <a:ext cx="199847" cy="199847"/>
          </a:xfrm>
          <a:prstGeom prst="rect">
            <a:avLst/>
          </a:prstGeom>
          <a:noFill/>
        </p:spPr>
      </p:pic>
      <p:pic>
        <p:nvPicPr>
          <p:cNvPr id="7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41311" y="47671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087334" y="47856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081002" y="496670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742423834"/>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616792" y="481167"/>
            <a:ext cx="7928321" cy="769441"/>
          </a:xfrm>
          <a:prstGeom prst="rect">
            <a:avLst/>
          </a:prstGeom>
          <a:noFill/>
        </p:spPr>
        <p:txBody>
          <a:bodyPr wrap="square" rtlCol="0">
            <a:spAutoFit/>
          </a:bodyPr>
          <a:lstStyle/>
          <a:p>
            <a:pPr algn="ctr"/>
            <a:r>
              <a:rPr lang="en-US" sz="2200" b="1" dirty="0"/>
              <a:t>Let’s count the cubes in our circles.  Do we have to count every one of the cubes to know how many there are in each circle?</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58860" y="23134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21322" y="21481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8476" y="244497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471411" y="21477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188525" y="243150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610040" y="2498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922923"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635296" y="2247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076448"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41977" y="25176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75858" y="21163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983144" y="22797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10957" y="23762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164439" y="25734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99274" y="23634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877095" y="48778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8859" y="4648200"/>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430572" y="4856073"/>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350322" y="4601971"/>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56167" y="4351644"/>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929390" y="4535085"/>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043710" y="4402124"/>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771099" y="4551491"/>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3521" y="4488268"/>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71241" y="4777940"/>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3315225" y="4802881"/>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701377" y="480557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3116367" y="49909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508296" y="4363575"/>
            <a:ext cx="199847" cy="199847"/>
          </a:xfrm>
          <a:prstGeom prst="rect">
            <a:avLst/>
          </a:prstGeom>
          <a:noFill/>
        </p:spPr>
      </p:pic>
      <p:pic>
        <p:nvPicPr>
          <p:cNvPr id="4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235685" y="4512942"/>
            <a:ext cx="199847" cy="199847"/>
          </a:xfrm>
          <a:prstGeom prst="rect">
            <a:avLst/>
          </a:prstGeom>
          <a:noFill/>
        </p:spPr>
      </p:pic>
      <p:pic>
        <p:nvPicPr>
          <p:cNvPr id="48"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435827" y="4739391"/>
            <a:ext cx="199847" cy="199847"/>
          </a:xfrm>
          <a:prstGeom prst="rect">
            <a:avLst/>
          </a:prstGeom>
          <a:noFill/>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580953" y="495244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716458" y="4555460"/>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065108" y="4768108"/>
            <a:ext cx="199847" cy="199847"/>
          </a:xfrm>
          <a:prstGeom prst="rect">
            <a:avLst/>
          </a:prstGeom>
          <a:noFill/>
        </p:spPr>
      </p:pic>
      <p:pic>
        <p:nvPicPr>
          <p:cNvPr id="5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798196" y="480181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4268076" y="49729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920230" y="4302200"/>
            <a:ext cx="199847" cy="199847"/>
          </a:xfrm>
          <a:prstGeom prst="rect">
            <a:avLst/>
          </a:prstGeom>
          <a:noFill/>
        </p:spPr>
      </p:pic>
      <p:pic>
        <p:nvPicPr>
          <p:cNvPr id="5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767309" y="4531530"/>
            <a:ext cx="199847" cy="199847"/>
          </a:xfrm>
          <a:prstGeom prst="rect">
            <a:avLst/>
          </a:prstGeom>
          <a:noFill/>
        </p:spPr>
      </p:pic>
      <p:pic>
        <p:nvPicPr>
          <p:cNvPr id="5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6100032" y="4557810"/>
            <a:ext cx="199847" cy="199847"/>
          </a:xfrm>
          <a:prstGeom prst="rect">
            <a:avLst/>
          </a:prstGeom>
          <a:noFill/>
        </p:spPr>
      </p:pic>
      <p:pic>
        <p:nvPicPr>
          <p:cNvPr id="5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42527" y="4697284"/>
            <a:ext cx="199847" cy="199847"/>
          </a:xfrm>
          <a:prstGeom prst="rect">
            <a:avLst/>
          </a:prstGeom>
          <a:noFill/>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799700" y="499157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534509" y="4403330"/>
            <a:ext cx="199847" cy="199847"/>
          </a:xfrm>
          <a:prstGeom prst="rect">
            <a:avLst/>
          </a:prstGeom>
          <a:noFill/>
        </p:spPr>
      </p:pic>
      <p:pic>
        <p:nvPicPr>
          <p:cNvPr id="6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898277" y="477285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6147999" y="481873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555710" y="49173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424437" y="4348080"/>
            <a:ext cx="199847" cy="199847"/>
          </a:xfrm>
          <a:prstGeom prst="rect">
            <a:avLst/>
          </a:prstGeom>
          <a:noFill/>
        </p:spPr>
      </p:pic>
      <p:pic>
        <p:nvPicPr>
          <p:cNvPr id="6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271516" y="4577410"/>
            <a:ext cx="199847" cy="199847"/>
          </a:xfrm>
          <a:prstGeom prst="rect">
            <a:avLst/>
          </a:prstGeom>
          <a:noFill/>
        </p:spPr>
      </p:pic>
      <p:pic>
        <p:nvPicPr>
          <p:cNvPr id="65"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6938621" y="4571194"/>
            <a:ext cx="199847" cy="199847"/>
          </a:xfrm>
          <a:prstGeom prst="rect">
            <a:avLst/>
          </a:prstGeom>
          <a:noFill/>
        </p:spPr>
      </p:pic>
      <p:pic>
        <p:nvPicPr>
          <p:cNvPr id="6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356056" y="50129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116895" y="4396075"/>
            <a:ext cx="199847" cy="199847"/>
          </a:xfrm>
          <a:prstGeom prst="rect">
            <a:avLst/>
          </a:prstGeom>
          <a:noFill/>
        </p:spPr>
      </p:pic>
      <p:pic>
        <p:nvPicPr>
          <p:cNvPr id="6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402484" y="481873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7581138" y="4529914"/>
            <a:ext cx="199847" cy="199847"/>
          </a:xfrm>
          <a:prstGeom prst="rect">
            <a:avLst/>
          </a:prstGeom>
          <a:noFill/>
        </p:spPr>
      </p:pic>
      <p:pic>
        <p:nvPicPr>
          <p:cNvPr id="7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641311" y="47671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087334" y="47856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081002" y="496670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p:cNvSpPr txBox="1"/>
          <p:nvPr/>
        </p:nvSpPr>
        <p:spPr>
          <a:xfrm>
            <a:off x="1184891" y="5885324"/>
            <a:ext cx="6961969" cy="400110"/>
          </a:xfrm>
          <a:prstGeom prst="rect">
            <a:avLst/>
          </a:prstGeom>
          <a:noFill/>
        </p:spPr>
        <p:txBody>
          <a:bodyPr wrap="none" rtlCol="0">
            <a:spAutoFit/>
          </a:bodyPr>
          <a:lstStyle/>
          <a:p>
            <a:pPr algn="ctr"/>
            <a:r>
              <a:rPr lang="en-US" sz="2000" b="1" dirty="0">
                <a:solidFill>
                  <a:srgbClr val="FF0000"/>
                </a:solidFill>
              </a:rPr>
              <a:t>Did the number change just because we broke apart our tower?</a:t>
            </a:r>
          </a:p>
        </p:txBody>
      </p:sp>
      <p:sp>
        <p:nvSpPr>
          <p:cNvPr id="74" name="Rectangle 7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15217034"/>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616792" y="481167"/>
            <a:ext cx="7928321" cy="769441"/>
          </a:xfrm>
          <a:prstGeom prst="rect">
            <a:avLst/>
          </a:prstGeom>
          <a:noFill/>
        </p:spPr>
        <p:txBody>
          <a:bodyPr wrap="square" rtlCol="0">
            <a:spAutoFit/>
          </a:bodyPr>
          <a:lstStyle/>
          <a:p>
            <a:pPr algn="ctr"/>
            <a:r>
              <a:rPr lang="en-US" sz="2200" b="1" dirty="0"/>
              <a:t>Pretend we are making bracelets now.  Move the cubes to the edge of the circle so that they are like beads on a bracelet.</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30419" y="186376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2986304" y="187144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48961">
            <a:off x="3280813" y="190051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939676">
            <a:off x="4537674" y="18696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0939240">
            <a:off x="3885241" y="249984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3279935">
            <a:off x="4781289" y="273765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5832450" y="18638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74433" y="23689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133414">
            <a:off x="6369425" y="233516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6200000">
            <a:off x="5792861" y="283848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06923" y="18379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507600">
            <a:off x="6767894" y="213522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313240">
            <a:off x="7742754" y="21014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8188204">
            <a:off x="6940866" y="27690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4191156">
            <a:off x="7576941" y="273512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4015558">
            <a:off x="2049949" y="498557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16200000">
            <a:off x="1607034" y="5165696"/>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19966092">
            <a:off x="1166158" y="4920782"/>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1218274" y="4350997"/>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1602415" y="4168330"/>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8348312">
            <a:off x="2048603" y="4349914"/>
            <a:ext cx="199847" cy="199847"/>
          </a:xfrm>
          <a:prstGeom prst="rect">
            <a:avLst/>
          </a:prstGeom>
          <a:noFill/>
        </p:spPr>
      </p:pic>
      <p:pic>
        <p:nvPicPr>
          <p:cNvPr id="39"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2922916" y="4188936"/>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5" cstate="print"/>
          <a:srcRect/>
          <a:stretch>
            <a:fillRect/>
          </a:stretch>
        </p:blipFill>
        <p:spPr bwMode="auto">
          <a:xfrm rot="1771535">
            <a:off x="2545765" y="4432244"/>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5" cstate="print"/>
          <a:srcRect/>
          <a:stretch>
            <a:fillRect/>
          </a:stretch>
        </p:blipFill>
        <p:spPr bwMode="auto">
          <a:xfrm rot="10197998">
            <a:off x="3578118" y="4529171"/>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5" cstate="print"/>
          <a:srcRect/>
          <a:stretch>
            <a:fillRect/>
          </a:stretch>
        </p:blipFill>
        <p:spPr bwMode="auto">
          <a:xfrm rot="19494433">
            <a:off x="2586473" y="4975992"/>
            <a:ext cx="199847" cy="199847"/>
          </a:xfrm>
          <a:prstGeom prst="rect">
            <a:avLst/>
          </a:prstGeom>
          <a:noFill/>
        </p:spPr>
      </p:pic>
      <p:pic>
        <p:nvPicPr>
          <p:cNvPr id="43" name="Picture 2" descr="http://www.cliparthut.com/clip-arts/189/unifix-cube-clip-art-189416.png"/>
          <p:cNvPicPr>
            <a:picLocks noChangeAspect="1" noChangeArrowheads="1"/>
          </p:cNvPicPr>
          <p:nvPr/>
        </p:nvPicPr>
        <p:blipFill>
          <a:blip r:embed="rId5" cstate="print"/>
          <a:srcRect/>
          <a:stretch>
            <a:fillRect/>
          </a:stretch>
        </p:blipFill>
        <p:spPr bwMode="auto">
          <a:xfrm rot="13526974">
            <a:off x="3511662" y="4948719"/>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303365">
            <a:off x="3309626" y="42228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6200000">
            <a:off x="3127363" y="513582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4419908" y="4178298"/>
            <a:ext cx="199847" cy="199847"/>
          </a:xfrm>
          <a:prstGeom prst="rect">
            <a:avLst/>
          </a:prstGeom>
          <a:noFill/>
        </p:spPr>
      </p:pic>
      <p:pic>
        <p:nvPicPr>
          <p:cNvPr id="47" name="Picture 2" descr="http://www.cliparthut.com/clip-arts/189/unifix-cube-clip-art-189416.png"/>
          <p:cNvPicPr>
            <a:picLocks noChangeAspect="1" noChangeArrowheads="1"/>
          </p:cNvPicPr>
          <p:nvPr/>
        </p:nvPicPr>
        <p:blipFill>
          <a:blip r:embed="rId5" cstate="print"/>
          <a:srcRect/>
          <a:stretch>
            <a:fillRect/>
          </a:stretch>
        </p:blipFill>
        <p:spPr bwMode="auto">
          <a:xfrm rot="2824953">
            <a:off x="4025115" y="4299306"/>
            <a:ext cx="199847" cy="199847"/>
          </a:xfrm>
          <a:prstGeom prst="rect">
            <a:avLst/>
          </a:prstGeom>
          <a:noFill/>
        </p:spPr>
      </p:pic>
      <p:pic>
        <p:nvPicPr>
          <p:cNvPr id="48" name="Picture 2" descr="http://www.cliparthut.com/clip-arts/189/unifix-cube-clip-art-189416.png"/>
          <p:cNvPicPr>
            <a:picLocks noChangeAspect="1" noChangeArrowheads="1"/>
          </p:cNvPicPr>
          <p:nvPr/>
        </p:nvPicPr>
        <p:blipFill>
          <a:blip r:embed="rId5" cstate="print"/>
          <a:srcRect/>
          <a:stretch>
            <a:fillRect/>
          </a:stretch>
        </p:blipFill>
        <p:spPr bwMode="auto">
          <a:xfrm rot="15598926">
            <a:off x="4516968" y="5150979"/>
            <a:ext cx="199847" cy="199847"/>
          </a:xfrm>
          <a:prstGeom prst="rect">
            <a:avLst/>
          </a:prstGeom>
          <a:noFill/>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4977454" y="45565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www.cliparthut.com/clip-arts/189/unifix-cube-clip-art-189416.png"/>
          <p:cNvPicPr>
            <a:picLocks noChangeAspect="1" noChangeArrowheads="1"/>
          </p:cNvPicPr>
          <p:nvPr/>
        </p:nvPicPr>
        <p:blipFill>
          <a:blip r:embed="rId5" cstate="print"/>
          <a:srcRect/>
          <a:stretch>
            <a:fillRect/>
          </a:stretch>
        </p:blipFill>
        <p:spPr bwMode="auto">
          <a:xfrm rot="12858817">
            <a:off x="4888673" y="4927095"/>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5" cstate="print"/>
          <a:srcRect/>
          <a:stretch>
            <a:fillRect/>
          </a:stretch>
        </p:blipFill>
        <p:spPr bwMode="auto">
          <a:xfrm>
            <a:off x="3887680" y="4687759"/>
            <a:ext cx="199847" cy="199847"/>
          </a:xfrm>
          <a:prstGeom prst="rect">
            <a:avLst/>
          </a:prstGeom>
          <a:noFill/>
        </p:spPr>
      </p:pic>
      <p:pic>
        <p:nvPicPr>
          <p:cNvPr id="5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077373">
            <a:off x="4772723" y="425974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8218433">
            <a:off x="4123600" y="50671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www.cliparthut.com/clip-arts/189/unifix-cube-clip-art-189416.png"/>
          <p:cNvPicPr>
            <a:picLocks noChangeAspect="1" noChangeArrowheads="1"/>
          </p:cNvPicPr>
          <p:nvPr/>
        </p:nvPicPr>
        <p:blipFill>
          <a:blip r:embed="rId5" cstate="print"/>
          <a:srcRect/>
          <a:stretch>
            <a:fillRect/>
          </a:stretch>
        </p:blipFill>
        <p:spPr bwMode="auto">
          <a:xfrm rot="5400000">
            <a:off x="5847425" y="4158087"/>
            <a:ext cx="199847" cy="199847"/>
          </a:xfrm>
          <a:prstGeom prst="rect">
            <a:avLst/>
          </a:prstGeom>
          <a:noFill/>
        </p:spPr>
      </p:pic>
      <p:pic>
        <p:nvPicPr>
          <p:cNvPr id="55" name="Picture 2" descr="http://www.cliparthut.com/clip-arts/189/unifix-cube-clip-art-189416.png"/>
          <p:cNvPicPr>
            <a:picLocks noChangeAspect="1" noChangeArrowheads="1"/>
          </p:cNvPicPr>
          <p:nvPr/>
        </p:nvPicPr>
        <p:blipFill>
          <a:blip r:embed="rId5" cstate="print"/>
          <a:srcRect/>
          <a:stretch>
            <a:fillRect/>
          </a:stretch>
        </p:blipFill>
        <p:spPr bwMode="auto">
          <a:xfrm rot="16708184">
            <a:off x="5791515" y="5169141"/>
            <a:ext cx="199847" cy="199847"/>
          </a:xfrm>
          <a:prstGeom prst="rect">
            <a:avLst/>
          </a:prstGeom>
          <a:noFill/>
        </p:spPr>
      </p:pic>
      <p:pic>
        <p:nvPicPr>
          <p:cNvPr id="56" name="Picture 2" descr="http://www.cliparthut.com/clip-arts/189/unifix-cube-clip-art-189416.png"/>
          <p:cNvPicPr>
            <a:picLocks noChangeAspect="1" noChangeArrowheads="1"/>
          </p:cNvPicPr>
          <p:nvPr/>
        </p:nvPicPr>
        <p:blipFill>
          <a:blip r:embed="rId5" cstate="print"/>
          <a:srcRect/>
          <a:stretch>
            <a:fillRect/>
          </a:stretch>
        </p:blipFill>
        <p:spPr bwMode="auto">
          <a:xfrm rot="12066061">
            <a:off x="6364587" y="4836786"/>
            <a:ext cx="199847" cy="199847"/>
          </a:xfrm>
          <a:prstGeom prst="rect">
            <a:avLst/>
          </a:prstGeom>
          <a:noFill/>
        </p:spPr>
      </p:pic>
      <p:pic>
        <p:nvPicPr>
          <p:cNvPr id="57" name="Picture 2" descr="http://www.cliparthut.com/clip-arts/189/unifix-cube-clip-art-189416.png"/>
          <p:cNvPicPr>
            <a:picLocks noChangeAspect="1" noChangeArrowheads="1"/>
          </p:cNvPicPr>
          <p:nvPr/>
        </p:nvPicPr>
        <p:blipFill>
          <a:blip r:embed="rId5" cstate="print"/>
          <a:srcRect/>
          <a:stretch>
            <a:fillRect/>
          </a:stretch>
        </p:blipFill>
        <p:spPr bwMode="auto">
          <a:xfrm>
            <a:off x="5289352" y="4685979"/>
            <a:ext cx="199847" cy="199847"/>
          </a:xfrm>
          <a:prstGeom prst="rect">
            <a:avLst/>
          </a:prstGeom>
          <a:noFill/>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4654163">
            <a:off x="6156470" y="507104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http://www.cliparthut.com/clip-arts/189/unifix-cube-clip-art-189416.png"/>
          <p:cNvPicPr>
            <a:picLocks noChangeAspect="1" noChangeArrowheads="1"/>
          </p:cNvPicPr>
          <p:nvPr/>
        </p:nvPicPr>
        <p:blipFill>
          <a:blip r:embed="rId5" cstate="print"/>
          <a:srcRect/>
          <a:stretch>
            <a:fillRect/>
          </a:stretch>
        </p:blipFill>
        <p:spPr bwMode="auto">
          <a:xfrm rot="2840667">
            <a:off x="5455830" y="4310373"/>
            <a:ext cx="199847" cy="199847"/>
          </a:xfrm>
          <a:prstGeom prst="rect">
            <a:avLst/>
          </a:prstGeom>
          <a:noFill/>
        </p:spPr>
      </p:pic>
      <p:pic>
        <p:nvPicPr>
          <p:cNvPr id="6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041562">
            <a:off x="6351167" y="450745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640149">
            <a:off x="6172625" y="427275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8424775">
            <a:off x="5465847" y="503836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www.cliparthut.com/clip-arts/189/unifix-cube-clip-art-189416.png"/>
          <p:cNvPicPr>
            <a:picLocks noChangeAspect="1" noChangeArrowheads="1"/>
          </p:cNvPicPr>
          <p:nvPr/>
        </p:nvPicPr>
        <p:blipFill>
          <a:blip r:embed="rId5" cstate="print"/>
          <a:srcRect/>
          <a:stretch>
            <a:fillRect/>
          </a:stretch>
        </p:blipFill>
        <p:spPr bwMode="auto">
          <a:xfrm rot="4893978">
            <a:off x="7184841" y="4175143"/>
            <a:ext cx="199847" cy="199847"/>
          </a:xfrm>
          <a:prstGeom prst="rect">
            <a:avLst/>
          </a:prstGeom>
          <a:noFill/>
        </p:spPr>
      </p:pic>
      <p:pic>
        <p:nvPicPr>
          <p:cNvPr id="64" name="Picture 2" descr="http://www.cliparthut.com/clip-arts/189/unifix-cube-clip-art-189416.png"/>
          <p:cNvPicPr>
            <a:picLocks noChangeAspect="1" noChangeArrowheads="1"/>
          </p:cNvPicPr>
          <p:nvPr/>
        </p:nvPicPr>
        <p:blipFill>
          <a:blip r:embed="rId5" cstate="print"/>
          <a:srcRect/>
          <a:stretch>
            <a:fillRect/>
          </a:stretch>
        </p:blipFill>
        <p:spPr bwMode="auto">
          <a:xfrm rot="7380637">
            <a:off x="6968228" y="5096009"/>
            <a:ext cx="199847" cy="199847"/>
          </a:xfrm>
          <a:prstGeom prst="rect">
            <a:avLst/>
          </a:prstGeom>
          <a:noFill/>
        </p:spPr>
      </p:pic>
      <p:pic>
        <p:nvPicPr>
          <p:cNvPr id="65" name="Picture 2" descr="http://www.cliparthut.com/clip-arts/189/unifix-cube-clip-art-189416.png"/>
          <p:cNvPicPr>
            <a:picLocks noChangeAspect="1" noChangeArrowheads="1"/>
          </p:cNvPicPr>
          <p:nvPr/>
        </p:nvPicPr>
        <p:blipFill>
          <a:blip r:embed="rId5" cstate="print"/>
          <a:srcRect/>
          <a:stretch>
            <a:fillRect/>
          </a:stretch>
        </p:blipFill>
        <p:spPr bwMode="auto">
          <a:xfrm rot="13540483">
            <a:off x="6883220" y="4292695"/>
            <a:ext cx="199847" cy="199847"/>
          </a:xfrm>
          <a:prstGeom prst="rect">
            <a:avLst/>
          </a:prstGeom>
          <a:noFill/>
        </p:spPr>
      </p:pic>
      <p:pic>
        <p:nvPicPr>
          <p:cNvPr id="6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3435559">
            <a:off x="7617749" y="505670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http://www.cliparthut.com/clip-arts/189/unifix-cube-clip-art-189416.png"/>
          <p:cNvPicPr>
            <a:picLocks noChangeAspect="1" noChangeArrowheads="1"/>
          </p:cNvPicPr>
          <p:nvPr/>
        </p:nvPicPr>
        <p:blipFill>
          <a:blip r:embed="rId5" cstate="print"/>
          <a:srcRect/>
          <a:stretch>
            <a:fillRect/>
          </a:stretch>
        </p:blipFill>
        <p:spPr bwMode="auto">
          <a:xfrm rot="11099860">
            <a:off x="6691910" y="4569024"/>
            <a:ext cx="199847" cy="199847"/>
          </a:xfrm>
          <a:prstGeom prst="rect">
            <a:avLst/>
          </a:prstGeom>
          <a:noFill/>
        </p:spPr>
      </p:pic>
      <p:pic>
        <p:nvPicPr>
          <p:cNvPr id="6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092931">
            <a:off x="7757133" y="44329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http://www.cliparthut.com/clip-arts/189/unifix-cube-clip-art-189416.png"/>
          <p:cNvPicPr>
            <a:picLocks noChangeAspect="1" noChangeArrowheads="1"/>
          </p:cNvPicPr>
          <p:nvPr/>
        </p:nvPicPr>
        <p:blipFill>
          <a:blip r:embed="rId5" cstate="print"/>
          <a:srcRect/>
          <a:stretch>
            <a:fillRect/>
          </a:stretch>
        </p:blipFill>
        <p:spPr bwMode="auto">
          <a:xfrm rot="11477623">
            <a:off x="7807816" y="4782059"/>
            <a:ext cx="199847" cy="199847"/>
          </a:xfrm>
          <a:prstGeom prst="rect">
            <a:avLst/>
          </a:prstGeom>
          <a:noFill/>
        </p:spPr>
      </p:pic>
      <p:pic>
        <p:nvPicPr>
          <p:cNvPr id="7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424694">
            <a:off x="7493237" y="42103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281768" y="515720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854747">
            <a:off x="6755205" y="4869378"/>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p:cNvSpPr txBox="1"/>
          <p:nvPr/>
        </p:nvSpPr>
        <p:spPr>
          <a:xfrm>
            <a:off x="820796" y="5872244"/>
            <a:ext cx="7630910" cy="707886"/>
          </a:xfrm>
          <a:prstGeom prst="rect">
            <a:avLst/>
          </a:prstGeom>
          <a:noFill/>
        </p:spPr>
        <p:txBody>
          <a:bodyPr wrap="square" rtlCol="0">
            <a:spAutoFit/>
          </a:bodyPr>
          <a:lstStyle/>
          <a:p>
            <a:pPr algn="ctr"/>
            <a:r>
              <a:rPr lang="en-US" sz="2000" b="1" dirty="0">
                <a:solidFill>
                  <a:srgbClr val="FF0000"/>
                </a:solidFill>
              </a:rPr>
              <a:t>What do you notice?  On the bracelets we made before, were the colors all mixed up, or were our beads in groups of colors?</a:t>
            </a:r>
          </a:p>
        </p:txBody>
      </p:sp>
      <p:sp>
        <p:nvSpPr>
          <p:cNvPr id="74" name="Rectangle 7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8362942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1, 2, beep, 4, 5</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3052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576965" y="482413"/>
            <a:ext cx="6118572" cy="769441"/>
          </a:xfrm>
          <a:prstGeom prst="rect">
            <a:avLst/>
          </a:prstGeom>
          <a:noFill/>
        </p:spPr>
        <p:txBody>
          <a:bodyPr wrap="square" rtlCol="0">
            <a:spAutoFit/>
          </a:bodyPr>
          <a:lstStyle/>
          <a:p>
            <a:pPr algn="ctr"/>
            <a:r>
              <a:rPr lang="en-US" sz="2200" b="1" dirty="0"/>
              <a:t>Let’s make sure our blue cubes are on one side, and our red cubes are on the other.</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740355">
            <a:off x="1807223" y="18656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491716">
            <a:off x="3225939" y="188258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804581">
            <a:off x="3460342" y="201893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979158">
            <a:off x="4629718" y="189595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565439">
            <a:off x="4848899" y="20394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247170">
            <a:off x="4978816" y="227218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33918">
            <a:off x="6037101" y="188697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438712">
            <a:off x="6258907" y="204748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15823">
            <a:off x="6322490" y="25770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150542">
            <a:off x="6365933" y="227218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808932">
            <a:off x="7492123" y="189109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144134">
            <a:off x="7692303" y="203070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854173">
            <a:off x="7786258" y="25264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347642">
            <a:off x="7812555" y="223839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5316683">
            <a:off x="7616417" y="274768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007223">
            <a:off x="1796379" y="419232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1360898" y="5111683"/>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1079526" y="4610810"/>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1218272" y="4337263"/>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1483123" y="4186323"/>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1149291" y="4906167"/>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3174180" y="419519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3419606" y="431544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4977454" y="45565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699577">
            <a:off x="6365934" y="48219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173077">
            <a:off x="7634306" y="5063979"/>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p:cNvSpPr txBox="1"/>
          <p:nvPr/>
        </p:nvSpPr>
        <p:spPr>
          <a:xfrm>
            <a:off x="820796" y="5872244"/>
            <a:ext cx="7630910" cy="523220"/>
          </a:xfrm>
          <a:prstGeom prst="rect">
            <a:avLst/>
          </a:prstGeom>
          <a:noFill/>
        </p:spPr>
        <p:txBody>
          <a:bodyPr wrap="square" rtlCol="0">
            <a:spAutoFit/>
          </a:bodyPr>
          <a:lstStyle/>
          <a:p>
            <a:pPr algn="ctr"/>
            <a:r>
              <a:rPr lang="en-US" sz="2800" b="1" dirty="0">
                <a:solidFill>
                  <a:srgbClr val="FF0000"/>
                </a:solidFill>
              </a:rPr>
              <a:t>What do you notice?  </a:t>
            </a:r>
          </a:p>
        </p:txBody>
      </p:sp>
      <p:pic>
        <p:nvPicPr>
          <p:cNvPr id="74"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2760019" y="5118211"/>
            <a:ext cx="199847" cy="199847"/>
          </a:xfrm>
          <a:prstGeom prst="rect">
            <a:avLst/>
          </a:prstGeom>
          <a:noFill/>
        </p:spPr>
      </p:pic>
      <p:pic>
        <p:nvPicPr>
          <p:cNvPr id="75"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2478647" y="4617338"/>
            <a:ext cx="199847" cy="199847"/>
          </a:xfrm>
          <a:prstGeom prst="rect">
            <a:avLst/>
          </a:prstGeom>
          <a:noFill/>
        </p:spPr>
      </p:pic>
      <p:pic>
        <p:nvPicPr>
          <p:cNvPr id="76"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2617393" y="4343791"/>
            <a:ext cx="199847" cy="199847"/>
          </a:xfrm>
          <a:prstGeom prst="rect">
            <a:avLst/>
          </a:prstGeom>
          <a:noFill/>
        </p:spPr>
      </p:pic>
      <p:pic>
        <p:nvPicPr>
          <p:cNvPr id="77"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2882244" y="4192851"/>
            <a:ext cx="199847" cy="199847"/>
          </a:xfrm>
          <a:prstGeom prst="rect">
            <a:avLst/>
          </a:prstGeom>
          <a:noFill/>
        </p:spPr>
      </p:pic>
      <p:pic>
        <p:nvPicPr>
          <p:cNvPr id="78"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2548412" y="4912695"/>
            <a:ext cx="199847" cy="199847"/>
          </a:xfrm>
          <a:prstGeom prst="rect">
            <a:avLst/>
          </a:prstGeom>
          <a:noFill/>
        </p:spPr>
      </p:pic>
      <p:pic>
        <p:nvPicPr>
          <p:cNvPr id="7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4586767" y="41886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4832193" y="430891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4172606" y="5111682"/>
            <a:ext cx="199847" cy="199847"/>
          </a:xfrm>
          <a:prstGeom prst="rect">
            <a:avLst/>
          </a:prstGeom>
          <a:noFill/>
        </p:spPr>
      </p:pic>
      <p:pic>
        <p:nvPicPr>
          <p:cNvPr id="82"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3891234" y="4610809"/>
            <a:ext cx="199847" cy="199847"/>
          </a:xfrm>
          <a:prstGeom prst="rect">
            <a:avLst/>
          </a:prstGeom>
          <a:noFill/>
        </p:spPr>
      </p:pic>
      <p:pic>
        <p:nvPicPr>
          <p:cNvPr id="83"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4029980" y="4337262"/>
            <a:ext cx="199847" cy="199847"/>
          </a:xfrm>
          <a:prstGeom prst="rect">
            <a:avLst/>
          </a:prstGeom>
          <a:noFill/>
        </p:spPr>
      </p:pic>
      <p:pic>
        <p:nvPicPr>
          <p:cNvPr id="84"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4294831" y="4186322"/>
            <a:ext cx="199847" cy="199847"/>
          </a:xfrm>
          <a:prstGeom prst="rect">
            <a:avLst/>
          </a:prstGeom>
          <a:noFill/>
        </p:spPr>
      </p:pic>
      <p:pic>
        <p:nvPicPr>
          <p:cNvPr id="85"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3947532" y="4906167"/>
            <a:ext cx="199847" cy="199847"/>
          </a:xfrm>
          <a:prstGeom prst="rect">
            <a:avLst/>
          </a:prstGeom>
          <a:noFill/>
        </p:spPr>
      </p:pic>
      <p:pic>
        <p:nvPicPr>
          <p:cNvPr id="8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6375313" y="45364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5984626" y="41686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6230052" y="42888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5570465" y="5091655"/>
            <a:ext cx="199847" cy="199847"/>
          </a:xfrm>
          <a:prstGeom prst="rect">
            <a:avLst/>
          </a:prstGeom>
          <a:noFill/>
        </p:spPr>
      </p:pic>
      <p:pic>
        <p:nvPicPr>
          <p:cNvPr id="90"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5289093" y="4590782"/>
            <a:ext cx="199847" cy="199847"/>
          </a:xfrm>
          <a:prstGeom prst="rect">
            <a:avLst/>
          </a:prstGeom>
          <a:noFill/>
        </p:spPr>
      </p:pic>
      <p:pic>
        <p:nvPicPr>
          <p:cNvPr id="91"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5427839" y="4317235"/>
            <a:ext cx="199847" cy="199847"/>
          </a:xfrm>
          <a:prstGeom prst="rect">
            <a:avLst/>
          </a:prstGeom>
          <a:noFill/>
        </p:spPr>
      </p:pic>
      <p:pic>
        <p:nvPicPr>
          <p:cNvPr id="92"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5692690" y="4166295"/>
            <a:ext cx="199847" cy="199847"/>
          </a:xfrm>
          <a:prstGeom prst="rect">
            <a:avLst/>
          </a:prstGeom>
          <a:noFill/>
        </p:spPr>
      </p:pic>
      <p:pic>
        <p:nvPicPr>
          <p:cNvPr id="93"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5345391" y="4886140"/>
            <a:ext cx="199847" cy="199847"/>
          </a:xfrm>
          <a:prstGeom prst="rect">
            <a:avLst/>
          </a:prstGeom>
          <a:noFill/>
        </p:spPr>
      </p:pic>
      <p:pic>
        <p:nvPicPr>
          <p:cNvPr id="9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699577">
            <a:off x="7788687" y="484198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7798066" y="455651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7407379" y="418866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7652805" y="43089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8"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6993218" y="5111680"/>
            <a:ext cx="199847" cy="199847"/>
          </a:xfrm>
          <a:prstGeom prst="rect">
            <a:avLst/>
          </a:prstGeom>
          <a:noFill/>
        </p:spPr>
      </p:pic>
      <p:pic>
        <p:nvPicPr>
          <p:cNvPr id="99"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6711846" y="4610807"/>
            <a:ext cx="199847" cy="199847"/>
          </a:xfrm>
          <a:prstGeom prst="rect">
            <a:avLst/>
          </a:prstGeom>
          <a:noFill/>
        </p:spPr>
      </p:pic>
      <p:pic>
        <p:nvPicPr>
          <p:cNvPr id="100"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6850592" y="4337260"/>
            <a:ext cx="199847" cy="199847"/>
          </a:xfrm>
          <a:prstGeom prst="rect">
            <a:avLst/>
          </a:prstGeom>
          <a:noFill/>
        </p:spPr>
      </p:pic>
      <p:pic>
        <p:nvPicPr>
          <p:cNvPr id="101"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7115443" y="4186320"/>
            <a:ext cx="199847" cy="199847"/>
          </a:xfrm>
          <a:prstGeom prst="rect">
            <a:avLst/>
          </a:prstGeom>
          <a:noFill/>
        </p:spPr>
      </p:pic>
      <p:pic>
        <p:nvPicPr>
          <p:cNvPr id="102"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6768144" y="4906165"/>
            <a:ext cx="199847" cy="199847"/>
          </a:xfrm>
          <a:prstGeom prst="rect">
            <a:avLst/>
          </a:prstGeom>
          <a:noFill/>
        </p:spPr>
      </p:pic>
      <p:sp>
        <p:nvSpPr>
          <p:cNvPr id="63" name="Rectangle 6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05464040"/>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31</a:t>
            </a:r>
          </a:p>
        </p:txBody>
      </p:sp>
      <p:sp>
        <p:nvSpPr>
          <p:cNvPr id="15" name="TextBox 14"/>
          <p:cNvSpPr txBox="1"/>
          <p:nvPr/>
        </p:nvSpPr>
        <p:spPr>
          <a:xfrm>
            <a:off x="1535163" y="397382"/>
            <a:ext cx="6386263" cy="1015663"/>
          </a:xfrm>
          <a:prstGeom prst="rect">
            <a:avLst/>
          </a:prstGeom>
          <a:noFill/>
        </p:spPr>
        <p:txBody>
          <a:bodyPr wrap="square" rtlCol="0">
            <a:spAutoFit/>
          </a:bodyPr>
          <a:lstStyle/>
          <a:p>
            <a:pPr algn="ctr"/>
            <a:r>
              <a:rPr lang="en-US" sz="2000" b="1" dirty="0"/>
              <a:t>These are great!  I wish we could put them on the bulletin board.  Maybe we could.  If we drew beads instead of using cubes, we could hang them up.</a:t>
            </a:r>
          </a:p>
        </p:txBody>
      </p:sp>
      <p:pic>
        <p:nvPicPr>
          <p:cNvPr id="2" name="Picture 1"/>
          <p:cNvPicPr>
            <a:picLocks noChangeAspect="1"/>
          </p:cNvPicPr>
          <p:nvPr/>
        </p:nvPicPr>
        <p:blipFill>
          <a:blip r:embed="rId3"/>
          <a:stretch>
            <a:fillRect/>
          </a:stretch>
        </p:blipFill>
        <p:spPr>
          <a:xfrm>
            <a:off x="494975" y="1320042"/>
            <a:ext cx="8150026" cy="4584390"/>
          </a:xfrm>
          <a:prstGeom prst="rect">
            <a:avLst/>
          </a:prstGeom>
        </p:spPr>
      </p:pic>
      <p:pic>
        <p:nvPicPr>
          <p:cNvPr id="1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740355">
            <a:off x="1807223" y="18656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491716">
            <a:off x="3225939" y="188258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804581">
            <a:off x="3460342" y="201893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979158">
            <a:off x="4629718" y="189595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565439">
            <a:off x="4848899" y="20394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247170">
            <a:off x="4978816" y="227218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33918">
            <a:off x="6037101" y="188697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438712">
            <a:off x="6258907" y="204748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15823">
            <a:off x="6322490" y="25770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150542">
            <a:off x="6365933" y="227218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808932">
            <a:off x="7492123" y="189109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144134">
            <a:off x="7692303" y="203070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854173">
            <a:off x="7786258" y="252649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347642">
            <a:off x="7812555" y="223839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5316683">
            <a:off x="7616417" y="274768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007223">
            <a:off x="1796379" y="419232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1360898" y="5111683"/>
            <a:ext cx="199847" cy="199847"/>
          </a:xfrm>
          <a:prstGeom prst="rect">
            <a:avLst/>
          </a:prstGeom>
          <a:noFill/>
        </p:spPr>
      </p:pic>
      <p:pic>
        <p:nvPicPr>
          <p:cNvPr id="35"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1079526" y="4610810"/>
            <a:ext cx="199847" cy="199847"/>
          </a:xfrm>
          <a:prstGeom prst="rect">
            <a:avLst/>
          </a:prstGeom>
          <a:noFill/>
        </p:spPr>
      </p:pic>
      <p:pic>
        <p:nvPicPr>
          <p:cNvPr id="36"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1218272" y="4337263"/>
            <a:ext cx="199847" cy="199847"/>
          </a:xfrm>
          <a:prstGeom prst="rect">
            <a:avLst/>
          </a:prstGeom>
          <a:noFill/>
        </p:spPr>
      </p:pic>
      <p:pic>
        <p:nvPicPr>
          <p:cNvPr id="37"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1483123" y="4186323"/>
            <a:ext cx="199847" cy="199847"/>
          </a:xfrm>
          <a:prstGeom prst="rect">
            <a:avLst/>
          </a:prstGeom>
          <a:noFill/>
        </p:spPr>
      </p:pic>
      <p:pic>
        <p:nvPicPr>
          <p:cNvPr id="38"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1149291" y="4906167"/>
            <a:ext cx="199847" cy="199847"/>
          </a:xfrm>
          <a:prstGeom prst="rect">
            <a:avLst/>
          </a:prstGeom>
          <a:noFill/>
        </p:spPr>
      </p:pic>
      <p:pic>
        <p:nvPicPr>
          <p:cNvPr id="4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3174180" y="419519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3419606" y="431544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4977454" y="455651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699577">
            <a:off x="6365934" y="48219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173077">
            <a:off x="7634306" y="5063979"/>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p:cNvSpPr txBox="1"/>
          <p:nvPr/>
        </p:nvSpPr>
        <p:spPr>
          <a:xfrm>
            <a:off x="820796" y="5872244"/>
            <a:ext cx="7630910" cy="523220"/>
          </a:xfrm>
          <a:prstGeom prst="rect">
            <a:avLst/>
          </a:prstGeom>
          <a:noFill/>
        </p:spPr>
        <p:txBody>
          <a:bodyPr wrap="square" rtlCol="0">
            <a:spAutoFit/>
          </a:bodyPr>
          <a:lstStyle/>
          <a:p>
            <a:pPr algn="ctr"/>
            <a:r>
              <a:rPr lang="en-US" sz="2800" b="1" dirty="0">
                <a:solidFill>
                  <a:srgbClr val="FF0000"/>
                </a:solidFill>
              </a:rPr>
              <a:t>Now, we need to name our bracelets!</a:t>
            </a:r>
          </a:p>
        </p:txBody>
      </p:sp>
      <p:pic>
        <p:nvPicPr>
          <p:cNvPr id="74"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2760019" y="5118211"/>
            <a:ext cx="199847" cy="199847"/>
          </a:xfrm>
          <a:prstGeom prst="rect">
            <a:avLst/>
          </a:prstGeom>
          <a:noFill/>
        </p:spPr>
      </p:pic>
      <p:pic>
        <p:nvPicPr>
          <p:cNvPr id="75"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2478647" y="4617338"/>
            <a:ext cx="199847" cy="199847"/>
          </a:xfrm>
          <a:prstGeom prst="rect">
            <a:avLst/>
          </a:prstGeom>
          <a:noFill/>
        </p:spPr>
      </p:pic>
      <p:pic>
        <p:nvPicPr>
          <p:cNvPr id="76"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2617393" y="4343791"/>
            <a:ext cx="199847" cy="199847"/>
          </a:xfrm>
          <a:prstGeom prst="rect">
            <a:avLst/>
          </a:prstGeom>
          <a:noFill/>
        </p:spPr>
      </p:pic>
      <p:pic>
        <p:nvPicPr>
          <p:cNvPr id="77"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2882244" y="4192851"/>
            <a:ext cx="199847" cy="199847"/>
          </a:xfrm>
          <a:prstGeom prst="rect">
            <a:avLst/>
          </a:prstGeom>
          <a:noFill/>
        </p:spPr>
      </p:pic>
      <p:pic>
        <p:nvPicPr>
          <p:cNvPr id="78"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2548412" y="4912695"/>
            <a:ext cx="199847" cy="199847"/>
          </a:xfrm>
          <a:prstGeom prst="rect">
            <a:avLst/>
          </a:prstGeom>
          <a:noFill/>
        </p:spPr>
      </p:pic>
      <p:pic>
        <p:nvPicPr>
          <p:cNvPr id="79"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4586767" y="418866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4832193" y="430891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4172606" y="5111682"/>
            <a:ext cx="199847" cy="199847"/>
          </a:xfrm>
          <a:prstGeom prst="rect">
            <a:avLst/>
          </a:prstGeom>
          <a:noFill/>
        </p:spPr>
      </p:pic>
      <p:pic>
        <p:nvPicPr>
          <p:cNvPr id="82"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3891234" y="4610809"/>
            <a:ext cx="199847" cy="199847"/>
          </a:xfrm>
          <a:prstGeom prst="rect">
            <a:avLst/>
          </a:prstGeom>
          <a:noFill/>
        </p:spPr>
      </p:pic>
      <p:pic>
        <p:nvPicPr>
          <p:cNvPr id="83"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4029980" y="4337262"/>
            <a:ext cx="199847" cy="199847"/>
          </a:xfrm>
          <a:prstGeom prst="rect">
            <a:avLst/>
          </a:prstGeom>
          <a:noFill/>
        </p:spPr>
      </p:pic>
      <p:pic>
        <p:nvPicPr>
          <p:cNvPr id="84"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4294831" y="4186322"/>
            <a:ext cx="199847" cy="199847"/>
          </a:xfrm>
          <a:prstGeom prst="rect">
            <a:avLst/>
          </a:prstGeom>
          <a:noFill/>
        </p:spPr>
      </p:pic>
      <p:pic>
        <p:nvPicPr>
          <p:cNvPr id="85"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3947532" y="4906167"/>
            <a:ext cx="199847" cy="199847"/>
          </a:xfrm>
          <a:prstGeom prst="rect">
            <a:avLst/>
          </a:prstGeom>
          <a:noFill/>
        </p:spPr>
      </p:pic>
      <p:pic>
        <p:nvPicPr>
          <p:cNvPr id="8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6375313" y="453648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5984626" y="416863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6230052" y="42888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5570465" y="5091655"/>
            <a:ext cx="199847" cy="199847"/>
          </a:xfrm>
          <a:prstGeom prst="rect">
            <a:avLst/>
          </a:prstGeom>
          <a:noFill/>
        </p:spPr>
      </p:pic>
      <p:pic>
        <p:nvPicPr>
          <p:cNvPr id="90"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5289093" y="4590782"/>
            <a:ext cx="199847" cy="199847"/>
          </a:xfrm>
          <a:prstGeom prst="rect">
            <a:avLst/>
          </a:prstGeom>
          <a:noFill/>
        </p:spPr>
      </p:pic>
      <p:pic>
        <p:nvPicPr>
          <p:cNvPr id="91"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5427839" y="4317235"/>
            <a:ext cx="199847" cy="199847"/>
          </a:xfrm>
          <a:prstGeom prst="rect">
            <a:avLst/>
          </a:prstGeom>
          <a:noFill/>
        </p:spPr>
      </p:pic>
      <p:pic>
        <p:nvPicPr>
          <p:cNvPr id="92"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5692690" y="4166295"/>
            <a:ext cx="199847" cy="199847"/>
          </a:xfrm>
          <a:prstGeom prst="rect">
            <a:avLst/>
          </a:prstGeom>
          <a:noFill/>
        </p:spPr>
      </p:pic>
      <p:pic>
        <p:nvPicPr>
          <p:cNvPr id="93"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5345391" y="4886140"/>
            <a:ext cx="199847" cy="199847"/>
          </a:xfrm>
          <a:prstGeom prst="rect">
            <a:avLst/>
          </a:prstGeom>
          <a:noFill/>
        </p:spPr>
      </p:pic>
      <p:pic>
        <p:nvPicPr>
          <p:cNvPr id="94"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699577">
            <a:off x="7788687" y="484198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400885">
            <a:off x="7798066" y="455651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261897">
            <a:off x="7407379" y="418866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4" descr="http://lessonpix.com/drawings/27617/100x100/Connecting+Cube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674176">
            <a:off x="7652805" y="430891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98" name="Picture 2" descr="http://www.cliparthut.com/clip-arts/189/unifix-cube-clip-art-189416.png"/>
          <p:cNvPicPr>
            <a:picLocks noChangeAspect="1" noChangeArrowheads="1"/>
          </p:cNvPicPr>
          <p:nvPr/>
        </p:nvPicPr>
        <p:blipFill>
          <a:blip r:embed="rId5" cstate="print"/>
          <a:srcRect/>
          <a:stretch>
            <a:fillRect/>
          </a:stretch>
        </p:blipFill>
        <p:spPr bwMode="auto">
          <a:xfrm rot="17779840">
            <a:off x="6993218" y="5111680"/>
            <a:ext cx="199847" cy="199847"/>
          </a:xfrm>
          <a:prstGeom prst="rect">
            <a:avLst/>
          </a:prstGeom>
          <a:noFill/>
        </p:spPr>
      </p:pic>
      <p:pic>
        <p:nvPicPr>
          <p:cNvPr id="99" name="Picture 2" descr="http://www.cliparthut.com/clip-arts/189/unifix-cube-clip-art-189416.png"/>
          <p:cNvPicPr>
            <a:picLocks noChangeAspect="1" noChangeArrowheads="1"/>
          </p:cNvPicPr>
          <p:nvPr/>
        </p:nvPicPr>
        <p:blipFill>
          <a:blip r:embed="rId5" cstate="print"/>
          <a:srcRect/>
          <a:stretch>
            <a:fillRect/>
          </a:stretch>
        </p:blipFill>
        <p:spPr bwMode="auto">
          <a:xfrm rot="168700">
            <a:off x="6711846" y="4610807"/>
            <a:ext cx="199847" cy="199847"/>
          </a:xfrm>
          <a:prstGeom prst="rect">
            <a:avLst/>
          </a:prstGeom>
          <a:noFill/>
        </p:spPr>
      </p:pic>
      <p:pic>
        <p:nvPicPr>
          <p:cNvPr id="100" name="Picture 2" descr="http://www.cliparthut.com/clip-arts/189/unifix-cube-clip-art-189416.png"/>
          <p:cNvPicPr>
            <a:picLocks noChangeAspect="1" noChangeArrowheads="1"/>
          </p:cNvPicPr>
          <p:nvPr/>
        </p:nvPicPr>
        <p:blipFill>
          <a:blip r:embed="rId5" cstate="print"/>
          <a:srcRect/>
          <a:stretch>
            <a:fillRect/>
          </a:stretch>
        </p:blipFill>
        <p:spPr bwMode="auto">
          <a:xfrm rot="3356103">
            <a:off x="6850592" y="4337260"/>
            <a:ext cx="199847" cy="199847"/>
          </a:xfrm>
          <a:prstGeom prst="rect">
            <a:avLst/>
          </a:prstGeom>
          <a:noFill/>
        </p:spPr>
      </p:pic>
      <p:pic>
        <p:nvPicPr>
          <p:cNvPr id="101" name="Picture 2" descr="http://www.cliparthut.com/clip-arts/189/unifix-cube-clip-art-189416.png"/>
          <p:cNvPicPr>
            <a:picLocks noChangeAspect="1" noChangeArrowheads="1"/>
          </p:cNvPicPr>
          <p:nvPr/>
        </p:nvPicPr>
        <p:blipFill>
          <a:blip r:embed="rId5" cstate="print"/>
          <a:srcRect/>
          <a:stretch>
            <a:fillRect/>
          </a:stretch>
        </p:blipFill>
        <p:spPr bwMode="auto">
          <a:xfrm rot="4657224">
            <a:off x="7115443" y="4186320"/>
            <a:ext cx="199847" cy="199847"/>
          </a:xfrm>
          <a:prstGeom prst="rect">
            <a:avLst/>
          </a:prstGeom>
          <a:noFill/>
        </p:spPr>
      </p:pic>
      <p:pic>
        <p:nvPicPr>
          <p:cNvPr id="102" name="Picture 2" descr="http://www.cliparthut.com/clip-arts/189/unifix-cube-clip-art-189416.png"/>
          <p:cNvPicPr>
            <a:picLocks noChangeAspect="1" noChangeArrowheads="1"/>
          </p:cNvPicPr>
          <p:nvPr/>
        </p:nvPicPr>
        <p:blipFill>
          <a:blip r:embed="rId5" cstate="print"/>
          <a:srcRect/>
          <a:stretch>
            <a:fillRect/>
          </a:stretch>
        </p:blipFill>
        <p:spPr bwMode="auto">
          <a:xfrm rot="19694930">
            <a:off x="6768144" y="4906165"/>
            <a:ext cx="199847" cy="199847"/>
          </a:xfrm>
          <a:prstGeom prst="rect">
            <a:avLst/>
          </a:prstGeom>
          <a:noFill/>
        </p:spPr>
      </p:pic>
      <p:sp>
        <p:nvSpPr>
          <p:cNvPr id="63" name="Rectangle 6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43688030"/>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07975" y="257176"/>
            <a:ext cx="8531225" cy="400050"/>
          </a:xfrm>
          <a:prstGeom prst="rect">
            <a:avLst/>
          </a:prstGeom>
        </p:spPr>
      </p:pic>
      <p:pic>
        <p:nvPicPr>
          <p:cNvPr id="2" name="Picture 1"/>
          <p:cNvPicPr>
            <a:picLocks noChangeAspect="1"/>
          </p:cNvPicPr>
          <p:nvPr/>
        </p:nvPicPr>
        <p:blipFill>
          <a:blip r:embed="rId4"/>
          <a:stretch>
            <a:fillRect/>
          </a:stretch>
        </p:blipFill>
        <p:spPr>
          <a:xfrm>
            <a:off x="531270" y="1143000"/>
            <a:ext cx="8081460" cy="3810000"/>
          </a:xfrm>
          <a:prstGeom prst="rect">
            <a:avLst/>
          </a:prstGeom>
        </p:spPr>
      </p:pic>
    </p:spTree>
    <p:extLst>
      <p:ext uri="{BB962C8B-B14F-4D97-AF65-F5344CB8AC3E}">
        <p14:creationId xmlns:p14="http://schemas.microsoft.com/office/powerpoint/2010/main" val="972465101"/>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07975" y="257176"/>
            <a:ext cx="8531225" cy="400050"/>
          </a:xfrm>
          <a:prstGeom prst="rect">
            <a:avLst/>
          </a:prstGeom>
        </p:spPr>
      </p:pic>
      <p:pic>
        <p:nvPicPr>
          <p:cNvPr id="3" name="Picture 2"/>
          <p:cNvPicPr>
            <a:picLocks noChangeAspect="1"/>
          </p:cNvPicPr>
          <p:nvPr/>
        </p:nvPicPr>
        <p:blipFill>
          <a:blip r:embed="rId4"/>
          <a:stretch>
            <a:fillRect/>
          </a:stretch>
        </p:blipFill>
        <p:spPr>
          <a:xfrm>
            <a:off x="914400" y="835217"/>
            <a:ext cx="7162800" cy="5059862"/>
          </a:xfrm>
          <a:prstGeom prst="rect">
            <a:avLst/>
          </a:prstGeom>
        </p:spPr>
      </p:pic>
    </p:spTree>
    <p:extLst>
      <p:ext uri="{BB962C8B-B14F-4D97-AF65-F5344CB8AC3E}">
        <p14:creationId xmlns:p14="http://schemas.microsoft.com/office/powerpoint/2010/main" val="3267946988"/>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07975" y="257176"/>
            <a:ext cx="8531225" cy="400050"/>
          </a:xfrm>
          <a:prstGeom prst="rect">
            <a:avLst/>
          </a:prstGeom>
        </p:spPr>
      </p:pic>
      <p:pic>
        <p:nvPicPr>
          <p:cNvPr id="2" name="Picture 1"/>
          <p:cNvPicPr>
            <a:picLocks noChangeAspect="1"/>
          </p:cNvPicPr>
          <p:nvPr/>
        </p:nvPicPr>
        <p:blipFill>
          <a:blip r:embed="rId4"/>
          <a:stretch>
            <a:fillRect/>
          </a:stretch>
        </p:blipFill>
        <p:spPr>
          <a:xfrm>
            <a:off x="1066800" y="954089"/>
            <a:ext cx="6934200" cy="4722813"/>
          </a:xfrm>
          <a:prstGeom prst="rect">
            <a:avLst/>
          </a:prstGeom>
        </p:spPr>
      </p:pic>
    </p:spTree>
    <p:extLst>
      <p:ext uri="{BB962C8B-B14F-4D97-AF65-F5344CB8AC3E}">
        <p14:creationId xmlns:p14="http://schemas.microsoft.com/office/powerpoint/2010/main" val="3764538788"/>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307975" y="257176"/>
            <a:ext cx="8531225" cy="400050"/>
          </a:xfrm>
          <a:prstGeom prst="rect">
            <a:avLst/>
          </a:prstGeom>
        </p:spPr>
      </p:pic>
      <p:pic>
        <p:nvPicPr>
          <p:cNvPr id="3" name="Picture 2"/>
          <p:cNvPicPr>
            <a:picLocks noChangeAspect="1"/>
          </p:cNvPicPr>
          <p:nvPr/>
        </p:nvPicPr>
        <p:blipFill>
          <a:blip r:embed="rId4"/>
          <a:stretch>
            <a:fillRect/>
          </a:stretch>
        </p:blipFill>
        <p:spPr>
          <a:xfrm>
            <a:off x="838200" y="1066800"/>
            <a:ext cx="7693754" cy="4456111"/>
          </a:xfrm>
          <a:prstGeom prst="rect">
            <a:avLst/>
          </a:prstGeom>
        </p:spPr>
      </p:pic>
    </p:spTree>
    <p:extLst>
      <p:ext uri="{BB962C8B-B14F-4D97-AF65-F5344CB8AC3E}">
        <p14:creationId xmlns:p14="http://schemas.microsoft.com/office/powerpoint/2010/main" val="4038180552"/>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2309427" y="1166812"/>
            <a:ext cx="4528457" cy="3962400"/>
          </a:xfrm>
          <a:prstGeom prst="rect">
            <a:avLst/>
          </a:prstGeom>
        </p:spPr>
      </p:pic>
    </p:spTree>
    <p:extLst>
      <p:ext uri="{BB962C8B-B14F-4D97-AF65-F5344CB8AC3E}">
        <p14:creationId xmlns:p14="http://schemas.microsoft.com/office/powerpoint/2010/main" val="128217180"/>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3817" y="924833"/>
            <a:ext cx="6049617" cy="4139595"/>
          </a:xfrm>
          <a:prstGeom prst="rect">
            <a:avLst/>
          </a:prstGeom>
          <a:noFill/>
        </p:spPr>
        <p:txBody>
          <a:bodyPr wrap="square" rtlCol="0">
            <a:spAutoFit/>
          </a:bodyPr>
          <a:lstStyle/>
          <a:p>
            <a:pPr algn="ctr"/>
            <a:r>
              <a:rPr lang="en-US" sz="4800" b="1" dirty="0">
                <a:latin typeface="Kristen ITC" panose="03050502040202030202" pitchFamily="66" charset="0"/>
              </a:rPr>
              <a:t>Lesson 32</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arrange, analyze, and draw 1 more.</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3138286646"/>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3</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7</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3155612952"/>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1</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5</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4063521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beep, 2, 3, 4, 5</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930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8</a:t>
            </a:r>
          </a:p>
        </p:txBody>
      </p:sp>
      <p:sp>
        <p:nvSpPr>
          <p:cNvPr id="17" name="TextBox 16"/>
          <p:cNvSpPr txBox="1"/>
          <p:nvPr/>
        </p:nvSpPr>
        <p:spPr>
          <a:xfrm>
            <a:off x="5006072" y="3962400"/>
            <a:ext cx="886781" cy="923330"/>
          </a:xfrm>
          <a:prstGeom prst="rect">
            <a:avLst/>
          </a:prstGeom>
          <a:noFill/>
        </p:spPr>
        <p:txBody>
          <a:bodyPr wrap="none" rtlCol="0">
            <a:spAutoFit/>
          </a:bodyPr>
          <a:lstStyle/>
          <a:p>
            <a:pPr algn="ctr"/>
            <a:r>
              <a:rPr lang="en-US" sz="5400" b="1" dirty="0"/>
              <a:t>10</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1876741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2</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6</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96150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7</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9</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4023471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4</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8</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1549160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a:t>Guess the Hidden Number</a:t>
            </a:r>
            <a:endParaRPr lang="en-US" sz="8000" b="1" dirty="0"/>
          </a:p>
        </p:txBody>
      </p:sp>
      <p:sp>
        <p:nvSpPr>
          <p:cNvPr id="15" name="TextBox 14"/>
          <p:cNvSpPr txBox="1"/>
          <p:nvPr/>
        </p:nvSpPr>
        <p:spPr>
          <a:xfrm>
            <a:off x="731569" y="1098082"/>
            <a:ext cx="7680864" cy="1200329"/>
          </a:xfrm>
          <a:prstGeom prst="rect">
            <a:avLst/>
          </a:prstGeom>
          <a:noFill/>
        </p:spPr>
        <p:txBody>
          <a:bodyPr wrap="square" rtlCol="0">
            <a:spAutoFit/>
          </a:bodyPr>
          <a:lstStyle/>
          <a:p>
            <a:pPr algn="ctr"/>
            <a:r>
              <a:rPr lang="en-US" b="1" dirty="0">
                <a:solidFill>
                  <a:srgbClr val="0070C0"/>
                </a:solidFill>
              </a:rPr>
              <a:t>Fold your number path so that you only see numbers 4 to 7.  Work with your partner.  Partner A closes her eyes.  Partner B hides one of the numbers on the number path with a penny, and then tells Partner A to open her eyes.  Partner A tells the hidden number.  Switch roles and play again!</a:t>
            </a:r>
          </a:p>
        </p:txBody>
      </p:sp>
      <p:pic>
        <p:nvPicPr>
          <p:cNvPr id="7" name="Picture 6"/>
          <p:cNvPicPr>
            <a:picLocks noChangeAspect="1"/>
          </p:cNvPicPr>
          <p:nvPr/>
        </p:nvPicPr>
        <p:blipFill>
          <a:blip r:embed="rId4"/>
          <a:stretch>
            <a:fillRect/>
          </a:stretch>
        </p:blipFill>
        <p:spPr>
          <a:xfrm>
            <a:off x="307974" y="3506052"/>
            <a:ext cx="1520825" cy="3106366"/>
          </a:xfrm>
          <a:prstGeom prst="rect">
            <a:avLst/>
          </a:prstGeom>
        </p:spPr>
      </p:pic>
      <p:pic>
        <p:nvPicPr>
          <p:cNvPr id="86022" name="Picture 6" descr="http://images.clipartpanda.com/question-mark-icon-question-mark-hi.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40224" y="4038600"/>
            <a:ext cx="1597704" cy="240866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6"/>
          <a:stretch>
            <a:fillRect/>
          </a:stretch>
        </p:blipFill>
        <p:spPr>
          <a:xfrm>
            <a:off x="2686049" y="2711005"/>
            <a:ext cx="3848100" cy="1327595"/>
          </a:xfrm>
          <a:prstGeom prst="rect">
            <a:avLst/>
          </a:prstGeom>
        </p:spPr>
      </p:pic>
      <p:pic>
        <p:nvPicPr>
          <p:cNvPr id="86020" name="Picture 4" descr="http://worldartsme.com/images/penny-2015-clipart-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669649" y="2975346"/>
            <a:ext cx="835025" cy="843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63563383"/>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TextBox 16"/>
          <p:cNvSpPr txBox="1"/>
          <p:nvPr/>
        </p:nvSpPr>
        <p:spPr>
          <a:xfrm rot="20843859">
            <a:off x="213566" y="606484"/>
            <a:ext cx="2711633" cy="830997"/>
          </a:xfrm>
          <a:prstGeom prst="rect">
            <a:avLst/>
          </a:prstGeom>
          <a:noFill/>
        </p:spPr>
        <p:txBody>
          <a:bodyPr wrap="square" rtlCol="0">
            <a:spAutoFit/>
          </a:bodyPr>
          <a:lstStyle/>
          <a:p>
            <a:pPr algn="ctr"/>
            <a:r>
              <a:rPr lang="en-US" sz="2400" b="1" dirty="0"/>
              <a:t>Draw 1 More, and Write How Many</a:t>
            </a:r>
            <a:endParaRPr lang="en-US" sz="7200" b="1" dirty="0"/>
          </a:p>
        </p:txBody>
      </p:sp>
      <p:pic>
        <p:nvPicPr>
          <p:cNvPr id="4" name="Picture 3"/>
          <p:cNvPicPr>
            <a:picLocks noChangeAspect="1"/>
          </p:cNvPicPr>
          <p:nvPr/>
        </p:nvPicPr>
        <p:blipFill>
          <a:blip r:embed="rId4"/>
          <a:stretch>
            <a:fillRect/>
          </a:stretch>
        </p:blipFill>
        <p:spPr>
          <a:xfrm>
            <a:off x="2667000" y="526631"/>
            <a:ext cx="5576607" cy="5923649"/>
          </a:xfrm>
          <a:prstGeom prst="rect">
            <a:avLst/>
          </a:prstGeom>
        </p:spPr>
      </p:pic>
      <p:sp>
        <p:nvSpPr>
          <p:cNvPr id="16" name="TextBox 15"/>
          <p:cNvSpPr txBox="1"/>
          <p:nvPr/>
        </p:nvSpPr>
        <p:spPr>
          <a:xfrm>
            <a:off x="7239000" y="287430"/>
            <a:ext cx="1688283" cy="523220"/>
          </a:xfrm>
          <a:prstGeom prst="rect">
            <a:avLst/>
          </a:prstGeom>
          <a:noFill/>
        </p:spPr>
        <p:txBody>
          <a:bodyPr wrap="none" rtlCol="0">
            <a:spAutoFit/>
          </a:bodyPr>
          <a:lstStyle/>
          <a:p>
            <a:r>
              <a:rPr lang="en-US" sz="1400" dirty="0"/>
              <a:t>Module 1, Lesson 32</a:t>
            </a:r>
          </a:p>
          <a:p>
            <a:pPr algn="ctr"/>
            <a:r>
              <a:rPr lang="en-US" sz="1400" dirty="0"/>
              <a:t>Fluency</a:t>
            </a:r>
          </a:p>
        </p:txBody>
      </p:sp>
      <p:pic>
        <p:nvPicPr>
          <p:cNvPr id="109570" name="Picture 2" descr="https://s-media-cache-ak0.pinimg.com/736x/0f/80/c8/0f80c85fd2cfb521eceed64750969e9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6279" y="3995967"/>
            <a:ext cx="1456233" cy="24360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22664024"/>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32</a:t>
            </a:r>
          </a:p>
        </p:txBody>
      </p:sp>
      <p:sp>
        <p:nvSpPr>
          <p:cNvPr id="16" name="TextBox 15"/>
          <p:cNvSpPr txBox="1"/>
          <p:nvPr/>
        </p:nvSpPr>
        <p:spPr>
          <a:xfrm>
            <a:off x="947987" y="1066800"/>
            <a:ext cx="7161437" cy="1569660"/>
          </a:xfrm>
          <a:prstGeom prst="rect">
            <a:avLst/>
          </a:prstGeom>
          <a:noFill/>
        </p:spPr>
        <p:txBody>
          <a:bodyPr wrap="square" rtlCol="0">
            <a:spAutoFit/>
          </a:bodyPr>
          <a:lstStyle/>
          <a:p>
            <a:pPr algn="ctr"/>
            <a:r>
              <a:rPr lang="en-US" sz="2400" b="1" dirty="0"/>
              <a:t>There were 6 friends on Katherine’s team.  Their uniforms got mixed up in the laundry, and some of the numbers got washed off.  Quickly draw the shirts and the numbers on the shirts to help the team!</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832324" y="3276600"/>
            <a:ext cx="7277100" cy="1047750"/>
          </a:xfrm>
          <a:prstGeom prst="rect">
            <a:avLst/>
          </a:prstGeom>
        </p:spPr>
      </p:pic>
      <p:pic>
        <p:nvPicPr>
          <p:cNvPr id="3074" name="Picture 2" descr="http://worldartsme.com/images/girls-soccer-team-clipart-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05848" y="4574830"/>
            <a:ext cx="2930051" cy="19143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492142"/>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481283"/>
            <a:ext cx="6933407" cy="1107996"/>
          </a:xfrm>
          <a:prstGeom prst="rect">
            <a:avLst/>
          </a:prstGeom>
          <a:noFill/>
        </p:spPr>
        <p:txBody>
          <a:bodyPr wrap="square" rtlCol="0">
            <a:spAutoFit/>
          </a:bodyPr>
          <a:lstStyle/>
          <a:p>
            <a:pPr algn="ctr"/>
            <a:r>
              <a:rPr lang="en-US" sz="2200" b="1" dirty="0"/>
              <a:t>Look at my number stairs.  Help me count the way we did in our last lesson to make sure I have them in the right order.  Count with me!</a:t>
            </a:r>
          </a:p>
        </p:txBody>
      </p:sp>
      <p:pic>
        <p:nvPicPr>
          <p:cNvPr id="1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8955" y="565868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1476" y="520917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1476" y="476409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1744" y="434137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0039" y="388104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8487" y="565868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1213" y="519623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1213" y="475116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1481" y="432844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9394" y="388244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6411" y="567219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8932" y="522268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8932" y="477760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435488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1386" y="389782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9562" y="566795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2083" y="521843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2083" y="47733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2351" y="43506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2083" y="387877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3577" y="566795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6098" y="521843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6098" y="47733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6366" y="43506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6098" y="387877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8955" y="34339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5746" y="300908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4306" y="254280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4576" y="209877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2018" y="166429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6541" y="344362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9133" y="299448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9133" y="254579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9133" y="211299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56468" y="344599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43960" y="299951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520" y="25420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0106" y="345479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4991" y="300702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3744" y="345479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0535" y="568347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7326" y="525861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5886" y="479233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6156" y="434830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3598" y="391383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18121" y="56931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0713" y="524401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0713" y="479532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0713" y="436252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8048" y="569552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5540" y="524904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4100" y="479158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1686" y="570432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6571" y="525655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5324" y="5704329"/>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5" name="Rectangle 7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13060612"/>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592746"/>
            <a:ext cx="6933407" cy="769441"/>
          </a:xfrm>
          <a:prstGeom prst="rect">
            <a:avLst/>
          </a:prstGeom>
          <a:noFill/>
        </p:spPr>
        <p:txBody>
          <a:bodyPr wrap="square" rtlCol="0">
            <a:spAutoFit/>
          </a:bodyPr>
          <a:lstStyle/>
          <a:p>
            <a:pPr algn="ctr"/>
            <a:r>
              <a:rPr lang="en-US" sz="2200" b="1" dirty="0"/>
              <a:t>We are going to play a game!  I am going to hide one of my towers.  Ready?  Close your eyes.</a:t>
            </a:r>
          </a:p>
        </p:txBody>
      </p:sp>
      <p:sp>
        <p:nvSpPr>
          <p:cNvPr id="2" name="Rectangle 1"/>
          <p:cNvSpPr/>
          <p:nvPr/>
        </p:nvSpPr>
        <p:spPr>
          <a:xfrm>
            <a:off x="3147443" y="3496779"/>
            <a:ext cx="1924054" cy="3472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4648200" y="3331965"/>
            <a:ext cx="423297" cy="22388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5961" y="574483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8482" y="529531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8482" y="485024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8750" y="442752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7045" y="396719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5493" y="574483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8219" y="528238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8219" y="483730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8487" y="441458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39685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3417" y="575834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5938" y="530882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5938" y="486375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6206" y="444103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8392" y="398396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6568" y="575410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9089" y="530458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9089" y="485950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9357" y="443678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9089" y="396491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0583" y="575410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3104" y="530458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3104" y="485950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3372" y="443678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3104" y="396491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5961" y="352009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2752" y="309523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1312" y="26289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1582" y="21849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9024" y="175044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93547" y="352976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6139" y="30806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6139" y="26319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6139" y="219913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3474" y="353213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50966" y="308565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9526" y="262819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7112" y="35409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91997" y="309317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70750" y="35409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7541" y="576962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4332" y="534476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2892" y="487848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162" y="44344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0604" y="399997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5127" y="577929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7719" y="53301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7719" y="488146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07719" y="444866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5054" y="578166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82546" y="533518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1106" y="487772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8692" y="579047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3577" y="534270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02330" y="5790474"/>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19896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0"/>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69"/>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68"/>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833318"/>
            <a:ext cx="6933407" cy="430887"/>
          </a:xfrm>
          <a:prstGeom prst="rect">
            <a:avLst/>
          </a:prstGeom>
          <a:noFill/>
        </p:spPr>
        <p:txBody>
          <a:bodyPr wrap="square" rtlCol="0">
            <a:spAutoFit/>
          </a:bodyPr>
          <a:lstStyle/>
          <a:p>
            <a:pPr algn="ctr"/>
            <a:r>
              <a:rPr lang="en-US" sz="2200" b="1" dirty="0"/>
              <a:t>Let’s play again!  Close your eyes.</a:t>
            </a:r>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1200" y="563207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3721" y="518255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3721" y="473748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3989" y="431475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72284" y="385443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0732" y="563207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3458" y="516961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3458" y="472454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3726" y="430182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1639" y="385582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8656" y="564558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177" y="519606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177" y="475099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445" y="432826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3631" y="387120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1807" y="564133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4328" y="519182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4328" y="474674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4596" y="432402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4328" y="385215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5822" y="564133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343" y="519182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343" y="474674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611" y="432402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343" y="385215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1200" y="340732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7991" y="298247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6551" y="251618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6821" y="207215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74263" y="163768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68786" y="341700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1378" y="296786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1378" y="251917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1378" y="208637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8713" y="341937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6205" y="297289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14765" y="251543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2351" y="342818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7236" y="29804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45989" y="342818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2780" y="565685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9571" y="523200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8131" y="476572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8401" y="432168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5843" y="38872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0366" y="566653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2958" y="521740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2958" y="476870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2958" y="433590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0293" y="566890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7785" y="522242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6345" y="476496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23931" y="56777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98816" y="522993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7569" y="5677712"/>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30092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5"/>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769441"/>
          </a:xfrm>
          <a:prstGeom prst="rect">
            <a:avLst/>
          </a:prstGeom>
          <a:noFill/>
        </p:spPr>
        <p:txBody>
          <a:bodyPr wrap="square" rtlCol="0">
            <a:spAutoFit/>
          </a:bodyPr>
          <a:lstStyle/>
          <a:p>
            <a:pPr algn="ctr"/>
            <a:r>
              <a:rPr lang="en-US" sz="4400" b="1" dirty="0"/>
              <a:t>beep, 1, 2, 3, 4, 5</a:t>
            </a:r>
            <a:endParaRPr lang="en-US" sz="115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5344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833318"/>
            <a:ext cx="6933407" cy="430887"/>
          </a:xfrm>
          <a:prstGeom prst="rect">
            <a:avLst/>
          </a:prstGeom>
          <a:noFill/>
        </p:spPr>
        <p:txBody>
          <a:bodyPr wrap="square" rtlCol="0">
            <a:spAutoFit/>
          </a:bodyPr>
          <a:lstStyle/>
          <a:p>
            <a:pPr algn="ctr"/>
            <a:r>
              <a:rPr lang="en-US" sz="2200" b="1" dirty="0"/>
              <a:t>Let’s play again!  Close your eyes.</a:t>
            </a:r>
          </a:p>
        </p:txBody>
      </p:sp>
      <p:sp>
        <p:nvSpPr>
          <p:cNvPr id="3" name="Rectangle 2"/>
          <p:cNvSpPr/>
          <p:nvPr/>
        </p:nvSpPr>
        <p:spPr>
          <a:xfrm rot="1143215">
            <a:off x="5973399" y="4688001"/>
            <a:ext cx="483097" cy="2636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970" y="560945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7491" y="515993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7491" y="471486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7759" y="429213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06054" y="38318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4502" y="560945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228" y="514699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228" y="470192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496" y="427920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5409" y="383320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2426" y="562296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4947" y="51734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4947" y="472837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5215" y="430564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7401" y="38485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5577" y="561871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8098" y="516920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8098" y="472412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8366" y="430140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8098" y="382953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9592" y="561871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2113" y="516920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2113" y="472412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2381" y="430140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2113" y="382953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24970" y="33847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21761" y="29598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10321" y="249356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10591" y="204953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08033" y="16150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02556" y="339438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5148" y="294524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5148" y="249655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5148" y="206375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72483" y="339675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9975" y="295027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48535" y="24928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26121" y="340556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01006" y="295778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9759" y="340556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6550" y="563423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3341" y="520938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1901" y="474310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2171" y="429906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39613" y="386459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4136" y="564391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6728" y="519478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6728" y="474608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6728" y="431328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04063" y="564628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1555" y="519980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0115" y="474234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7701" y="565509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2586" y="5207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1339" y="5655092"/>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799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5"/>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5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53"/>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52"/>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1"/>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26"/>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24"/>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833318"/>
            <a:ext cx="6933407" cy="769441"/>
          </a:xfrm>
          <a:prstGeom prst="rect">
            <a:avLst/>
          </a:prstGeom>
          <a:noFill/>
        </p:spPr>
        <p:txBody>
          <a:bodyPr wrap="square" rtlCol="0">
            <a:spAutoFit/>
          </a:bodyPr>
          <a:lstStyle/>
          <a:p>
            <a:pPr algn="ctr"/>
            <a:r>
              <a:rPr lang="en-US" sz="2200" b="1" dirty="0"/>
              <a:t>This time, I will hide 2 of my towers.  </a:t>
            </a:r>
          </a:p>
          <a:p>
            <a:pPr algn="ctr"/>
            <a:r>
              <a:rPr lang="en-US" sz="2200" b="1" dirty="0"/>
              <a:t>Close your eyes!</a:t>
            </a:r>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56555" y="562067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59076" y="517115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59076" y="472608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59344" y="430336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7639" y="384303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6087" y="562067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8813" y="515822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8813" y="471314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9081" y="429042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6994" y="384442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4011" y="563418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532" y="518466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532" y="473959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431687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8986" y="385980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7162" y="56299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683" y="518042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683" y="473535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951" y="431263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9683" y="384075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1177" y="56299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3698" y="518042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3698" y="473535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3966" y="431263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3698" y="3840759"/>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6555" y="339593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3346" y="297107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41906" y="250479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42176" y="206076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9618" y="162628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141" y="340560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16733" y="295647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16733" y="250778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16733" y="207497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04068" y="340797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1560" y="296149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80120" y="250403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57706" y="341678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32591" y="29690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1344" y="341678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8135" y="564546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4926" y="522060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3486" y="475432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3756" y="431029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1198" y="387581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65721" y="56551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8313" y="520600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8313" y="475731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48313" y="432451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35648" y="565750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23140" y="521102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11700" y="475356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9286" y="566631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4171" y="52185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2924" y="5666316"/>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97137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9"/>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68"/>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67"/>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66"/>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70"/>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65"/>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64"/>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63"/>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1105296" y="833318"/>
            <a:ext cx="6933407" cy="769441"/>
          </a:xfrm>
          <a:prstGeom prst="rect">
            <a:avLst/>
          </a:prstGeom>
          <a:noFill/>
        </p:spPr>
        <p:txBody>
          <a:bodyPr wrap="square" rtlCol="0">
            <a:spAutoFit/>
          </a:bodyPr>
          <a:lstStyle/>
          <a:p>
            <a:pPr algn="ctr"/>
            <a:r>
              <a:rPr lang="en-US" sz="2200" b="1" dirty="0"/>
              <a:t>I’m going to hide 2 towers again.</a:t>
            </a:r>
          </a:p>
          <a:p>
            <a:pPr algn="ctr"/>
            <a:r>
              <a:rPr lang="en-US" sz="2200" b="1" dirty="0"/>
              <a:t>Close your eyes!</a:t>
            </a:r>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1079"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513769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69261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868" y="426989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22163" y="380956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0611"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512475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467968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605" y="425696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1518" y="381096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8535" y="560072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056" y="515120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4162" y="478008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324" y="428340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3510" y="38263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1686"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475"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5701"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490"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1079" y="336246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870" y="29376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430" y="247132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700" y="202729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4142" y="159282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8665" y="337214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92300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47431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0415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592" y="33745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6084" y="29280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4644" y="247057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2230"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7115" y="293554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5868"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2659" y="561199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9450" y="518713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010" y="472085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280" y="427682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5722" y="38423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0245" y="562167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51725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7238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29104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0172" y="56240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7664" y="51775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6224" y="472010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3810" y="56328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8695" y="51850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7448" y="5632850"/>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65231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57"/>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56"/>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36"/>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5"/>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34"/>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32"/>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55"/>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54"/>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53"/>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52"/>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31"/>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24"/>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23"/>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1079"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513769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69261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868" y="426989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22163" y="380956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0611"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512475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467968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605" y="425696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1518" y="381096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8535" y="560072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056" y="515120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056" y="470612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324" y="428340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3510" y="38263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1686"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475"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5701"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490"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1079" y="336246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870" y="29376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430" y="247132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700" y="202729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4142" y="159282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8665" y="337214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92300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47431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0415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592" y="33745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6084" y="29280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4644" y="247057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2230"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7115" y="293554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5868"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2659" y="561199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9450" y="518713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010" y="472085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280" y="427682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5722" y="38423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0245" y="562167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51725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7238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29104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0172" y="56240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7664" y="51775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6224" y="472010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3810" y="56328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8695" y="51850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7448" y="5632850"/>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7" name="TextBox 76"/>
          <p:cNvSpPr txBox="1"/>
          <p:nvPr/>
        </p:nvSpPr>
        <p:spPr>
          <a:xfrm>
            <a:off x="1105296" y="833318"/>
            <a:ext cx="6933407" cy="769441"/>
          </a:xfrm>
          <a:prstGeom prst="rect">
            <a:avLst/>
          </a:prstGeom>
          <a:noFill/>
        </p:spPr>
        <p:txBody>
          <a:bodyPr wrap="square" rtlCol="0">
            <a:spAutoFit/>
          </a:bodyPr>
          <a:lstStyle/>
          <a:p>
            <a:pPr algn="ctr"/>
            <a:r>
              <a:rPr lang="en-US" sz="2200" b="1" dirty="0"/>
              <a:t>This time, I’m going to hide 3 towers.</a:t>
            </a:r>
          </a:p>
          <a:p>
            <a:pPr algn="ctr"/>
            <a:r>
              <a:rPr lang="en-US" sz="2200" b="1" dirty="0"/>
              <a:t>Close your eyes!</a:t>
            </a:r>
          </a:p>
        </p:txBody>
      </p:sp>
      <p:sp>
        <p:nvSpPr>
          <p:cNvPr id="78" name="Rectangle 7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0602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57"/>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56"/>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36"/>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5"/>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34"/>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32"/>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55"/>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54"/>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53"/>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52"/>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31"/>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24"/>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23"/>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22"/>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51"/>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50"/>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49"/>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48"/>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47"/>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21"/>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20"/>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18"/>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17"/>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pic>
        <p:nvPicPr>
          <p:cNvPr id="1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1079"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513769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69261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868" y="426989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22163" y="380956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0611" y="558721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5124756"/>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337" y="467968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3605" y="4256962"/>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1518" y="381096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8535" y="5600720"/>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056" y="5151201"/>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056" y="470612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1324" y="428340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63510" y="382634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1686"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475"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4207"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5701" y="5596477"/>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5146958"/>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4701885"/>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490" y="4279164"/>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http://lessonpix.com/drawings/27620/90x85/Counting%252BCub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88222" y="3807293"/>
            <a:ext cx="731972" cy="69130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1079" y="336246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870" y="293760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430" y="247132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6700" y="202729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4142" y="159282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8665" y="337214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92300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47431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1257" y="204151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8592" y="337451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6084" y="292803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4644" y="247057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2230"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7115" y="293554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5868" y="338331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2659" y="561199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9450" y="5187139"/>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010" y="472085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8280" y="4276826"/>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5722" y="3842351"/>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0245" y="562167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5172538"/>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723845"/>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32837" y="4291044"/>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0172" y="5624043"/>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7664" y="517756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96224" y="4720102"/>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3810" y="5632850"/>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8695" y="5185077"/>
            <a:ext cx="666521" cy="666521"/>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7448" y="5632850"/>
            <a:ext cx="666521" cy="666521"/>
          </a:xfrm>
          <a:prstGeom prst="rect">
            <a:avLst/>
          </a:prstGeom>
          <a:noFill/>
          <a:extLst>
            <a:ext uri="{909E8E84-426E-40DD-AFC4-6F175D3DCCD1}">
              <a14:hiddenFill xmlns:a14="http://schemas.microsoft.com/office/drawing/2010/main">
                <a:solidFill>
                  <a:srgbClr val="FFFFFF"/>
                </a:solidFill>
              </a14:hiddenFill>
            </a:ext>
          </a:extLst>
        </p:spPr>
      </p:pic>
      <p:sp>
        <p:nvSpPr>
          <p:cNvPr id="78" name="TextBox 77"/>
          <p:cNvSpPr txBox="1"/>
          <p:nvPr/>
        </p:nvSpPr>
        <p:spPr>
          <a:xfrm>
            <a:off x="1105296" y="833318"/>
            <a:ext cx="6933407" cy="769441"/>
          </a:xfrm>
          <a:prstGeom prst="rect">
            <a:avLst/>
          </a:prstGeom>
          <a:noFill/>
        </p:spPr>
        <p:txBody>
          <a:bodyPr wrap="square" rtlCol="0">
            <a:spAutoFit/>
          </a:bodyPr>
          <a:lstStyle/>
          <a:p>
            <a:pPr algn="ctr"/>
            <a:r>
              <a:rPr lang="en-US" sz="2200" b="1" dirty="0"/>
              <a:t>I’m going to hide 3 towers again.</a:t>
            </a:r>
          </a:p>
          <a:p>
            <a:pPr algn="ctr"/>
            <a:r>
              <a:rPr lang="en-US" sz="2200" b="1" dirty="0"/>
              <a:t>Close your eyes!</a:t>
            </a:r>
          </a:p>
        </p:txBody>
      </p:sp>
      <p:sp>
        <p:nvSpPr>
          <p:cNvPr id="77" name="Rectangle 7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4306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5"/>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7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73"/>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72"/>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71"/>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70"/>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69"/>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68"/>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847824" y="733513"/>
            <a:ext cx="7448352" cy="1631216"/>
          </a:xfrm>
          <a:prstGeom prst="rect">
            <a:avLst/>
          </a:prstGeom>
          <a:noFill/>
        </p:spPr>
        <p:txBody>
          <a:bodyPr wrap="square" rtlCol="0">
            <a:spAutoFit/>
          </a:bodyPr>
          <a:lstStyle/>
          <a:p>
            <a:pPr algn="ctr"/>
            <a:r>
              <a:rPr lang="en-US" sz="2000" b="1" dirty="0"/>
              <a:t>We are going to make some tower cards so that you and your partner can play this game yourselves.  I will give you 10 index cards.  On each card, I want you to draw one of these number towers.  Write the number on the back.  Be sure that you make exactly one card for each of the number stairs.</a:t>
            </a:r>
          </a:p>
        </p:txBody>
      </p:sp>
      <p:sp>
        <p:nvSpPr>
          <p:cNvPr id="6" name="Rectangle 5"/>
          <p:cNvSpPr/>
          <p:nvPr/>
        </p:nvSpPr>
        <p:spPr>
          <a:xfrm>
            <a:off x="5936974" y="2910026"/>
            <a:ext cx="1664517" cy="11798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943600" y="4594157"/>
            <a:ext cx="1664517" cy="11798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10" name="Table 9"/>
          <p:cNvGraphicFramePr>
            <a:graphicFrameLocks noGrp="1"/>
          </p:cNvGraphicFramePr>
          <p:nvPr>
            <p:extLst>
              <p:ext uri="{D42A27DB-BD31-4B8C-83A1-F6EECF244321}">
                <p14:modId xmlns:p14="http://schemas.microsoft.com/office/powerpoint/2010/main" val="955035344"/>
              </p:ext>
            </p:extLst>
          </p:nvPr>
        </p:nvGraphicFramePr>
        <p:xfrm>
          <a:off x="6257222" y="3317064"/>
          <a:ext cx="1024020" cy="365760"/>
        </p:xfrm>
        <a:graphic>
          <a:graphicData uri="http://schemas.openxmlformats.org/drawingml/2006/table">
            <a:tbl>
              <a:tblPr firstRow="1" bandRow="1">
                <a:tableStyleId>{5940675A-B579-460E-94D1-54222C63F5DA}</a:tableStyleId>
              </a:tblPr>
              <a:tblGrid>
                <a:gridCol w="341340">
                  <a:extLst>
                    <a:ext uri="{9D8B030D-6E8A-4147-A177-3AD203B41FA5}">
                      <a16:colId xmlns:a16="http://schemas.microsoft.com/office/drawing/2014/main" val="365449769"/>
                    </a:ext>
                  </a:extLst>
                </a:gridCol>
                <a:gridCol w="341340">
                  <a:extLst>
                    <a:ext uri="{9D8B030D-6E8A-4147-A177-3AD203B41FA5}">
                      <a16:colId xmlns:a16="http://schemas.microsoft.com/office/drawing/2014/main" val="2795120896"/>
                    </a:ext>
                  </a:extLst>
                </a:gridCol>
                <a:gridCol w="341340">
                  <a:extLst>
                    <a:ext uri="{9D8B030D-6E8A-4147-A177-3AD203B41FA5}">
                      <a16:colId xmlns:a16="http://schemas.microsoft.com/office/drawing/2014/main" val="3397701433"/>
                    </a:ext>
                  </a:extLst>
                </a:gridCol>
              </a:tblGrid>
              <a:tr h="137160">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7777637"/>
                  </a:ext>
                </a:extLst>
              </a:tr>
            </a:tbl>
          </a:graphicData>
        </a:graphic>
      </p:graphicFrame>
      <p:sp>
        <p:nvSpPr>
          <p:cNvPr id="11" name="TextBox 10"/>
          <p:cNvSpPr txBox="1"/>
          <p:nvPr/>
        </p:nvSpPr>
        <p:spPr>
          <a:xfrm>
            <a:off x="6549941" y="4814841"/>
            <a:ext cx="418704" cy="646331"/>
          </a:xfrm>
          <a:prstGeom prst="rect">
            <a:avLst/>
          </a:prstGeom>
          <a:noFill/>
        </p:spPr>
        <p:txBody>
          <a:bodyPr wrap="none" rtlCol="0">
            <a:spAutoFit/>
          </a:bodyPr>
          <a:lstStyle/>
          <a:p>
            <a:r>
              <a:rPr lang="en-US" sz="3600" b="1" dirty="0"/>
              <a:t>3</a:t>
            </a:r>
          </a:p>
        </p:txBody>
      </p:sp>
      <p:sp>
        <p:nvSpPr>
          <p:cNvPr id="13" name="TextBox 12"/>
          <p:cNvSpPr txBox="1"/>
          <p:nvPr/>
        </p:nvSpPr>
        <p:spPr>
          <a:xfrm>
            <a:off x="6426542" y="2575670"/>
            <a:ext cx="694293" cy="369332"/>
          </a:xfrm>
          <a:prstGeom prst="rect">
            <a:avLst/>
          </a:prstGeom>
          <a:noFill/>
        </p:spPr>
        <p:txBody>
          <a:bodyPr wrap="none" rtlCol="0">
            <a:spAutoFit/>
          </a:bodyPr>
          <a:lstStyle/>
          <a:p>
            <a:r>
              <a:rPr lang="en-US" b="1" dirty="0"/>
              <a:t>Front</a:t>
            </a:r>
          </a:p>
        </p:txBody>
      </p:sp>
      <p:sp>
        <p:nvSpPr>
          <p:cNvPr id="22" name="TextBox 21"/>
          <p:cNvSpPr txBox="1"/>
          <p:nvPr/>
        </p:nvSpPr>
        <p:spPr>
          <a:xfrm>
            <a:off x="6409977" y="4304078"/>
            <a:ext cx="635110" cy="369332"/>
          </a:xfrm>
          <a:prstGeom prst="rect">
            <a:avLst/>
          </a:prstGeom>
          <a:noFill/>
        </p:spPr>
        <p:txBody>
          <a:bodyPr wrap="none" rtlCol="0">
            <a:spAutoFit/>
          </a:bodyPr>
          <a:lstStyle/>
          <a:p>
            <a:r>
              <a:rPr lang="en-US" b="1" dirty="0"/>
              <a:t>Back</a:t>
            </a:r>
          </a:p>
        </p:txBody>
      </p:sp>
      <p:pic>
        <p:nvPicPr>
          <p:cNvPr id="2" name="Picture 1"/>
          <p:cNvPicPr>
            <a:picLocks noChangeAspect="1"/>
          </p:cNvPicPr>
          <p:nvPr/>
        </p:nvPicPr>
        <p:blipFill>
          <a:blip r:embed="rId3"/>
          <a:stretch>
            <a:fillRect/>
          </a:stretch>
        </p:blipFill>
        <p:spPr>
          <a:xfrm>
            <a:off x="1256771" y="2551641"/>
            <a:ext cx="3743325" cy="3486150"/>
          </a:xfrm>
          <a:prstGeom prst="rect">
            <a:avLst/>
          </a:prstGeom>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86315548"/>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847824" y="1143000"/>
            <a:ext cx="7448352" cy="1015663"/>
          </a:xfrm>
          <a:prstGeom prst="rect">
            <a:avLst/>
          </a:prstGeom>
          <a:noFill/>
        </p:spPr>
        <p:txBody>
          <a:bodyPr wrap="square" rtlCol="0">
            <a:spAutoFit/>
          </a:bodyPr>
          <a:lstStyle/>
          <a:p>
            <a:pPr algn="ctr"/>
            <a:r>
              <a:rPr lang="en-US" sz="2000" b="1" dirty="0"/>
              <a:t>Put your cards in a pile.  Now, arrange them in a row on your desk with the tower side up.  Start with your 1 tower.  Each card should be 1 more.  What should they show?</a:t>
            </a:r>
          </a:p>
        </p:txBody>
      </p:sp>
      <p:pic>
        <p:nvPicPr>
          <p:cNvPr id="102402" name="Picture 2" descr="http://content.mycutegraphics.com/graphics/school/math-center.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0750" y="3165828"/>
            <a:ext cx="4762500" cy="31527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688185266"/>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flipH="1">
            <a:off x="6549887" y="4419600"/>
            <a:ext cx="2438400" cy="2102544"/>
          </a:xfrm>
          <a:prstGeom prst="rect">
            <a:avLst/>
          </a:prstGeom>
        </p:spPr>
      </p:pic>
      <p:pic>
        <p:nvPicPr>
          <p:cNvPr id="2" name="Picture 1"/>
          <p:cNvPicPr>
            <a:picLocks noChangeAspect="1"/>
          </p:cNvPicPr>
          <p:nvPr/>
        </p:nvPicPr>
        <p:blipFill>
          <a:blip r:embed="rId3"/>
          <a:stretch>
            <a:fillRect/>
          </a:stretch>
        </p:blipFill>
        <p:spPr>
          <a:xfrm>
            <a:off x="152400" y="4419600"/>
            <a:ext cx="2435225" cy="2102544"/>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32</a:t>
            </a:r>
          </a:p>
        </p:txBody>
      </p:sp>
      <p:sp>
        <p:nvSpPr>
          <p:cNvPr id="15" name="TextBox 14"/>
          <p:cNvSpPr txBox="1"/>
          <p:nvPr/>
        </p:nvSpPr>
        <p:spPr>
          <a:xfrm>
            <a:off x="728712" y="1066800"/>
            <a:ext cx="7686576" cy="2862322"/>
          </a:xfrm>
          <a:prstGeom prst="rect">
            <a:avLst/>
          </a:prstGeom>
          <a:noFill/>
        </p:spPr>
        <p:txBody>
          <a:bodyPr wrap="square" rtlCol="0">
            <a:spAutoFit/>
          </a:bodyPr>
          <a:lstStyle/>
          <a:p>
            <a:pPr algn="ctr"/>
            <a:r>
              <a:rPr lang="en-US" sz="2000" b="1" dirty="0"/>
              <a:t>Work with a partner.  While your partner closes his eyes, hide 2 cards from your row.  You will choose a card and hide it behind your back with the card that is 1 more.  Ask your partner to open his eyes.  When he figures out the missing cards, he must show you those cards in his row.  Then, it will be your turn!</a:t>
            </a:r>
          </a:p>
          <a:p>
            <a:pPr algn="ctr"/>
            <a:endParaRPr lang="en-US" sz="2000" b="1" dirty="0"/>
          </a:p>
          <a:p>
            <a:pPr algn="ctr"/>
            <a:r>
              <a:rPr lang="en-US" sz="2000" b="1" dirty="0"/>
              <a:t>Turn your cards over to the number side and play again!  This time, hide 3 cards behind your back.  Remember, you must choose 3 cards next to each other!</a:t>
            </a:r>
          </a:p>
        </p:txBody>
      </p:sp>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55069423"/>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01348" y="261938"/>
            <a:ext cx="8537852" cy="390525"/>
          </a:xfrm>
          <a:prstGeom prst="rect">
            <a:avLst/>
          </a:prstGeom>
        </p:spPr>
      </p:pic>
      <p:pic>
        <p:nvPicPr>
          <p:cNvPr id="2" name="Picture 1"/>
          <p:cNvPicPr>
            <a:picLocks noChangeAspect="1"/>
          </p:cNvPicPr>
          <p:nvPr/>
        </p:nvPicPr>
        <p:blipFill>
          <a:blip r:embed="rId4"/>
          <a:stretch>
            <a:fillRect/>
          </a:stretch>
        </p:blipFill>
        <p:spPr>
          <a:xfrm>
            <a:off x="1750359" y="780957"/>
            <a:ext cx="5638800" cy="5819327"/>
          </a:xfrm>
          <a:prstGeom prst="rect">
            <a:avLst/>
          </a:prstGeom>
        </p:spPr>
      </p:pic>
    </p:spTree>
    <p:extLst>
      <p:ext uri="{BB962C8B-B14F-4D97-AF65-F5344CB8AC3E}">
        <p14:creationId xmlns:p14="http://schemas.microsoft.com/office/powerpoint/2010/main" val="179873740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01348" y="261938"/>
            <a:ext cx="8537852" cy="390525"/>
          </a:xfrm>
          <a:prstGeom prst="rect">
            <a:avLst/>
          </a:prstGeom>
        </p:spPr>
      </p:pic>
      <p:pic>
        <p:nvPicPr>
          <p:cNvPr id="4" name="Picture 3"/>
          <p:cNvPicPr>
            <a:picLocks noChangeAspect="1"/>
          </p:cNvPicPr>
          <p:nvPr/>
        </p:nvPicPr>
        <p:blipFill>
          <a:blip r:embed="rId4"/>
          <a:stretch>
            <a:fillRect/>
          </a:stretch>
        </p:blipFill>
        <p:spPr>
          <a:xfrm>
            <a:off x="2057400" y="652463"/>
            <a:ext cx="5372100" cy="5988570"/>
          </a:xfrm>
          <a:prstGeom prst="rect">
            <a:avLst/>
          </a:prstGeom>
        </p:spPr>
      </p:pic>
    </p:spTree>
    <p:extLst>
      <p:ext uri="{BB962C8B-B14F-4D97-AF65-F5344CB8AC3E}">
        <p14:creationId xmlns:p14="http://schemas.microsoft.com/office/powerpoint/2010/main" val="335167764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19074"/>
            <a:ext cx="7467598" cy="1015663"/>
          </a:xfrm>
          <a:prstGeom prst="rect">
            <a:avLst/>
          </a:prstGeom>
          <a:noFill/>
        </p:spPr>
        <p:txBody>
          <a:bodyPr wrap="square" rtlCol="0">
            <a:spAutoFit/>
          </a:bodyPr>
          <a:lstStyle/>
          <a:p>
            <a:pPr algn="ctr"/>
            <a:r>
              <a:rPr lang="en-US" sz="6000" b="1" dirty="0"/>
              <a:t>4, 5, beep</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0859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1939272" y="1404296"/>
            <a:ext cx="4887768" cy="2089698"/>
          </a:xfrm>
          <a:prstGeom prst="rect">
            <a:avLst/>
          </a:prstGeom>
        </p:spPr>
      </p:pic>
      <p:pic>
        <p:nvPicPr>
          <p:cNvPr id="7" name="Picture 6"/>
          <p:cNvPicPr>
            <a:picLocks noChangeAspect="1"/>
          </p:cNvPicPr>
          <p:nvPr/>
        </p:nvPicPr>
        <p:blipFill>
          <a:blip r:embed="rId5"/>
          <a:stretch>
            <a:fillRect/>
          </a:stretch>
        </p:blipFill>
        <p:spPr>
          <a:xfrm>
            <a:off x="1962718" y="3527331"/>
            <a:ext cx="4639837" cy="1404938"/>
          </a:xfrm>
          <a:prstGeom prst="rect">
            <a:avLst/>
          </a:prstGeom>
        </p:spPr>
      </p:pic>
    </p:spTree>
    <p:extLst>
      <p:ext uri="{BB962C8B-B14F-4D97-AF65-F5344CB8AC3E}">
        <p14:creationId xmlns:p14="http://schemas.microsoft.com/office/powerpoint/2010/main" val="157397587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3817" y="924833"/>
            <a:ext cx="6049617" cy="4755148"/>
          </a:xfrm>
          <a:prstGeom prst="rect">
            <a:avLst/>
          </a:prstGeom>
          <a:noFill/>
        </p:spPr>
        <p:txBody>
          <a:bodyPr wrap="square" rtlCol="0">
            <a:spAutoFit/>
          </a:bodyPr>
          <a:lstStyle/>
          <a:p>
            <a:pPr algn="ctr"/>
            <a:r>
              <a:rPr lang="en-US" sz="4800" b="1" dirty="0">
                <a:latin typeface="Kristen ITC" panose="03050502040202030202" pitchFamily="66" charset="0"/>
              </a:rPr>
              <a:t>Lesson 33</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4000" dirty="0">
                <a:latin typeface="Kristen ITC" panose="03050502040202030202" pitchFamily="66" charset="0"/>
              </a:rPr>
              <a:t>I can order quantities from 10 to 1 and match numerals.</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042644841"/>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33</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16088" y="752568"/>
            <a:ext cx="7467598" cy="523220"/>
          </a:xfrm>
          <a:prstGeom prst="rect">
            <a:avLst/>
          </a:prstGeom>
          <a:noFill/>
        </p:spPr>
        <p:txBody>
          <a:bodyPr wrap="square" rtlCol="0">
            <a:spAutoFit/>
          </a:bodyPr>
          <a:lstStyle/>
          <a:p>
            <a:pPr algn="ctr"/>
            <a:r>
              <a:rPr lang="en-US" sz="2800" b="1" dirty="0"/>
              <a:t>Sunrise/Sunset Counting to 10</a:t>
            </a:r>
            <a:endParaRPr lang="en-US" sz="8000" b="1" dirty="0"/>
          </a:p>
        </p:txBody>
      </p:sp>
      <p:sp>
        <p:nvSpPr>
          <p:cNvPr id="14" name="TextBox 13"/>
          <p:cNvSpPr txBox="1"/>
          <p:nvPr/>
        </p:nvSpPr>
        <p:spPr>
          <a:xfrm>
            <a:off x="765175" y="1275788"/>
            <a:ext cx="7564566" cy="1477328"/>
          </a:xfrm>
          <a:prstGeom prst="rect">
            <a:avLst/>
          </a:prstGeom>
          <a:noFill/>
        </p:spPr>
        <p:txBody>
          <a:bodyPr wrap="square" rtlCol="0">
            <a:spAutoFit/>
          </a:bodyPr>
          <a:lstStyle/>
          <a:p>
            <a:pPr algn="ctr"/>
            <a:r>
              <a:rPr lang="en-US" b="1" dirty="0">
                <a:solidFill>
                  <a:srgbClr val="0070C0"/>
                </a:solidFill>
              </a:rPr>
              <a:t>Hold your arms out in a great big circle.  Pretend you are the sun!  It’s morning, and the sun is coming up.  Let me see your sunrise (gradually rise from crouching to standing on tip-toes).  What does the sun do at night?  Show me your sunset.  Now, we’ll count as we make the sun rise.  (1-10 while rising, 10-1 while going back to a crouch)</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4866" name="Picture 2" descr="https://sites.google.com/a/avondaleschools.org/auburn/contacts/force-field-for-good/sunrise_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1839" y="3419062"/>
            <a:ext cx="6091237" cy="3068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6263146"/>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88366" y="1124214"/>
            <a:ext cx="7571724" cy="1477328"/>
          </a:xfrm>
          <a:prstGeom prst="rect">
            <a:avLst/>
          </a:prstGeom>
          <a:noFill/>
        </p:spPr>
        <p:txBody>
          <a:bodyPr wrap="square" rtlCol="0">
            <a:spAutoFit/>
          </a:bodyPr>
          <a:lstStyle/>
          <a:p>
            <a:pPr algn="ctr"/>
            <a:r>
              <a:rPr lang="en-US" b="1" dirty="0">
                <a:solidFill>
                  <a:srgbClr val="07A16E"/>
                </a:solidFill>
              </a:rPr>
              <a:t>Now, we’ll play a fast counting game!  Each person says the next 3 numbers.  So, if I say 1, 2, 3, what would the next person say?  And the next person?  The next person after that will only say 10.  Can you guess what you have to do if you say 10?  By the end of the game, everyone will be standing.  After you say 10, the next person starts over with 1, 2, 3.  Here we go!</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33</a:t>
            </a:r>
          </a:p>
          <a:p>
            <a:pPr algn="ctr"/>
            <a:r>
              <a:rPr lang="en-US" sz="1400" dirty="0"/>
              <a:t>Fluency</a:t>
            </a:r>
          </a:p>
        </p:txBody>
      </p:sp>
      <p:sp>
        <p:nvSpPr>
          <p:cNvPr id="21" name="TextBox 20"/>
          <p:cNvSpPr txBox="1"/>
          <p:nvPr/>
        </p:nvSpPr>
        <p:spPr>
          <a:xfrm>
            <a:off x="838202" y="524861"/>
            <a:ext cx="7467598" cy="523220"/>
          </a:xfrm>
          <a:prstGeom prst="rect">
            <a:avLst/>
          </a:prstGeom>
          <a:noFill/>
        </p:spPr>
        <p:txBody>
          <a:bodyPr wrap="square" rtlCol="0">
            <a:spAutoFit/>
          </a:bodyPr>
          <a:lstStyle/>
          <a:p>
            <a:pPr algn="ctr"/>
            <a:r>
              <a:rPr lang="en-US" sz="2800" b="1" dirty="0"/>
              <a:t>1, 2, 3, Stand on 10</a:t>
            </a:r>
            <a:endParaRPr lang="en-US" sz="8000" b="1" dirty="0"/>
          </a:p>
        </p:txBody>
      </p:sp>
      <p:pic>
        <p:nvPicPr>
          <p:cNvPr id="8" name="Picture 7"/>
          <p:cNvPicPr>
            <a:picLocks noChangeAspect="1"/>
          </p:cNvPicPr>
          <p:nvPr/>
        </p:nvPicPr>
        <p:blipFill>
          <a:blip r:embed="rId4"/>
          <a:stretch>
            <a:fillRect/>
          </a:stretch>
        </p:blipFill>
        <p:spPr>
          <a:xfrm>
            <a:off x="6419201" y="3412436"/>
            <a:ext cx="1457325" cy="1600200"/>
          </a:xfrm>
          <a:prstGeom prst="rect">
            <a:avLst/>
          </a:prstGeom>
        </p:spPr>
      </p:pic>
      <p:cxnSp>
        <p:nvCxnSpPr>
          <p:cNvPr id="10" name="Straight Connector 9"/>
          <p:cNvCxnSpPr/>
          <p:nvPr/>
        </p:nvCxnSpPr>
        <p:spPr>
          <a:xfrm>
            <a:off x="7147863" y="4876800"/>
            <a:ext cx="0" cy="12954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6388" name="Picture 4" descr="http://www.gnurf.net/v3/wp-content/uploads/2009/04/041-vintage-racer-300x130.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4300" y="4381869"/>
            <a:ext cx="4419369" cy="1915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3302419"/>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786139" y="1574033"/>
            <a:ext cx="7571724" cy="1200329"/>
          </a:xfrm>
          <a:prstGeom prst="rect">
            <a:avLst/>
          </a:prstGeom>
          <a:noFill/>
        </p:spPr>
        <p:txBody>
          <a:bodyPr wrap="square" rtlCol="0">
            <a:spAutoFit/>
          </a:bodyPr>
          <a:lstStyle/>
          <a:p>
            <a:pPr algn="ctr"/>
            <a:r>
              <a:rPr lang="en-US" b="1" dirty="0">
                <a:solidFill>
                  <a:srgbClr val="0F9982"/>
                </a:solidFill>
              </a:rPr>
              <a:t>The word equal means the same number.  You will work with your partner.  Both partners roll dice and put that many beans on your mat.  Partner A has to make their beans equal to their partner’s by taking off or putting on more beans.  Partner B counts to verify.  Switch roles, and play again!</a:t>
            </a:r>
          </a:p>
        </p:txBody>
      </p:sp>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33</a:t>
            </a:r>
          </a:p>
          <a:p>
            <a:pPr algn="ctr"/>
            <a:r>
              <a:rPr lang="en-US" sz="1400" dirty="0"/>
              <a:t>Fluency</a:t>
            </a:r>
          </a:p>
        </p:txBody>
      </p:sp>
      <p:sp>
        <p:nvSpPr>
          <p:cNvPr id="21" name="TextBox 20"/>
          <p:cNvSpPr txBox="1"/>
          <p:nvPr/>
        </p:nvSpPr>
        <p:spPr>
          <a:xfrm>
            <a:off x="838202" y="867440"/>
            <a:ext cx="7467598" cy="523220"/>
          </a:xfrm>
          <a:prstGeom prst="rect">
            <a:avLst/>
          </a:prstGeom>
          <a:noFill/>
        </p:spPr>
        <p:txBody>
          <a:bodyPr wrap="square" rtlCol="0">
            <a:spAutoFit/>
          </a:bodyPr>
          <a:lstStyle/>
          <a:p>
            <a:pPr algn="ctr"/>
            <a:r>
              <a:rPr lang="en-US" sz="2800" b="1" dirty="0"/>
              <a:t>Make It Equal</a:t>
            </a:r>
            <a:endParaRPr lang="en-US" sz="8000" b="1" dirty="0"/>
          </a:p>
        </p:txBody>
      </p:sp>
      <p:pic>
        <p:nvPicPr>
          <p:cNvPr id="111618" name="Picture 2" descr="http://cliparts.co/cliparts/ki8/onL/ki8onLa7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271" y="4970481"/>
            <a:ext cx="2734475" cy="128372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cliparts.co/cliparts/ki8/onL/ki8onLa7T.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1762" y="4970481"/>
            <a:ext cx="2734475" cy="12837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9535521"/>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33</a:t>
            </a:r>
          </a:p>
        </p:txBody>
      </p:sp>
      <p:sp>
        <p:nvSpPr>
          <p:cNvPr id="16" name="TextBox 15"/>
          <p:cNvSpPr txBox="1"/>
          <p:nvPr/>
        </p:nvSpPr>
        <p:spPr>
          <a:xfrm>
            <a:off x="616088" y="935944"/>
            <a:ext cx="7815013" cy="1938992"/>
          </a:xfrm>
          <a:prstGeom prst="rect">
            <a:avLst/>
          </a:prstGeom>
          <a:noFill/>
        </p:spPr>
        <p:txBody>
          <a:bodyPr wrap="square" rtlCol="0">
            <a:spAutoFit/>
          </a:bodyPr>
          <a:lstStyle/>
          <a:p>
            <a:pPr algn="ctr"/>
            <a:r>
              <a:rPr lang="en-US" sz="2400" b="1" dirty="0"/>
              <a:t>Margaret baked some biscuits for dinner.  While they were cooling, her kitten jumped on the table and took one away.  Draw the tray to show how many biscuits Margaret can serve for dinner.  Don’t forget to cross of the one that the kitten took!  Write the number.</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p:cNvPicPr>
            <a:picLocks noChangeAspect="1"/>
          </p:cNvPicPr>
          <p:nvPr/>
        </p:nvPicPr>
        <p:blipFill>
          <a:blip r:embed="rId3"/>
          <a:stretch>
            <a:fillRect/>
          </a:stretch>
        </p:blipFill>
        <p:spPr>
          <a:xfrm>
            <a:off x="2647517" y="3474660"/>
            <a:ext cx="3762375" cy="1390650"/>
          </a:xfrm>
          <a:prstGeom prst="rect">
            <a:avLst/>
          </a:prstGeom>
        </p:spPr>
      </p:pic>
      <p:pic>
        <p:nvPicPr>
          <p:cNvPr id="18434" name="Picture 2" descr="http://clipartfreefor.com/cliparts/files1/kitten-clip-art-4cbGxRgc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775" y="4146794"/>
            <a:ext cx="1986119" cy="23407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5612684"/>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https://encrypted-tbn2.gstatic.com/images?q=tbn:ANd9GcSGfJfvlVOsFCqc1BzidWaSld7z3yAfanYOqYaEB8OFnQaoreojW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1792" y="4267200"/>
            <a:ext cx="2019300" cy="2257426"/>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202554" y="790047"/>
            <a:ext cx="6738888" cy="1200329"/>
          </a:xfrm>
          <a:prstGeom prst="rect">
            <a:avLst/>
          </a:prstGeom>
          <a:noFill/>
        </p:spPr>
        <p:txBody>
          <a:bodyPr wrap="square" rtlCol="0">
            <a:spAutoFit/>
          </a:bodyPr>
          <a:lstStyle/>
          <a:p>
            <a:pPr algn="ctr"/>
            <a:r>
              <a:rPr lang="en-US" sz="2400" b="1" dirty="0"/>
              <a:t>Put a 5-group mat in front of you.  Place 1 blue linking cube in each place on the mat.  How many blue cubes do you have?</a:t>
            </a:r>
          </a:p>
        </p:txBody>
      </p:sp>
      <p:pic>
        <p:nvPicPr>
          <p:cNvPr id="6" name="Picture 5"/>
          <p:cNvPicPr>
            <a:picLocks noChangeAspect="1"/>
          </p:cNvPicPr>
          <p:nvPr/>
        </p:nvPicPr>
        <p:blipFill>
          <a:blip r:embed="rId4"/>
          <a:stretch>
            <a:fillRect/>
          </a:stretch>
        </p:blipFill>
        <p:spPr>
          <a:xfrm rot="5400000">
            <a:off x="3271113" y="1875353"/>
            <a:ext cx="2601771" cy="4029075"/>
          </a:xfrm>
          <a:prstGeom prst="rect">
            <a:avLst/>
          </a:prstGeom>
        </p:spPr>
      </p:pic>
      <p:sp>
        <p:nvSpPr>
          <p:cNvPr id="7" name="Rectangle 6"/>
          <p:cNvSpPr/>
          <p:nvPr/>
        </p:nvSpPr>
        <p:spPr>
          <a:xfrm>
            <a:off x="1981200" y="233321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5" cstate="print"/>
          <a:srcRect/>
          <a:stretch>
            <a:fillRect/>
          </a:stretch>
        </p:blipFill>
        <p:spPr bwMode="auto">
          <a:xfrm>
            <a:off x="2743200" y="2895600"/>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538539" y="2902226"/>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5" cstate="print"/>
          <a:srcRect/>
          <a:stretch>
            <a:fillRect/>
          </a:stretch>
        </p:blipFill>
        <p:spPr bwMode="auto">
          <a:xfrm>
            <a:off x="4293702" y="2888114"/>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5" cstate="print"/>
          <a:srcRect/>
          <a:stretch>
            <a:fillRect/>
          </a:stretch>
        </p:blipFill>
        <p:spPr bwMode="auto">
          <a:xfrm>
            <a:off x="5055806" y="2912165"/>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5" cstate="print"/>
          <a:srcRect/>
          <a:stretch>
            <a:fillRect/>
          </a:stretch>
        </p:blipFill>
        <p:spPr bwMode="auto">
          <a:xfrm>
            <a:off x="5824636" y="2888114"/>
            <a:ext cx="609600" cy="609600"/>
          </a:xfrm>
          <a:prstGeom prst="rect">
            <a:avLst/>
          </a:prstGeom>
          <a:noFill/>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95808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descr="https://encrypted-tbn2.gstatic.com/images?q=tbn:ANd9GcSGfJfvlVOsFCqc1BzidWaSld7z3yAfanYOqYaEB8OFnQaoreojW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1792" y="4267200"/>
            <a:ext cx="2019300" cy="2257426"/>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728712" y="1066800"/>
            <a:ext cx="7686576" cy="830997"/>
          </a:xfrm>
          <a:prstGeom prst="rect">
            <a:avLst/>
          </a:prstGeom>
          <a:noFill/>
        </p:spPr>
        <p:txBody>
          <a:bodyPr wrap="square" rtlCol="0">
            <a:spAutoFit/>
          </a:bodyPr>
          <a:lstStyle/>
          <a:p>
            <a:pPr algn="ctr"/>
            <a:r>
              <a:rPr lang="en-US" sz="2400" b="1" dirty="0"/>
              <a:t>Now, put each red linking cube on the mat.</a:t>
            </a:r>
          </a:p>
          <a:p>
            <a:pPr algn="ctr"/>
            <a:r>
              <a:rPr lang="en-US" sz="2400" b="1" dirty="0"/>
              <a:t>What do you notice?</a:t>
            </a:r>
          </a:p>
        </p:txBody>
      </p:sp>
      <p:pic>
        <p:nvPicPr>
          <p:cNvPr id="6" name="Picture 5"/>
          <p:cNvPicPr>
            <a:picLocks noChangeAspect="1"/>
          </p:cNvPicPr>
          <p:nvPr/>
        </p:nvPicPr>
        <p:blipFill>
          <a:blip r:embed="rId4"/>
          <a:stretch>
            <a:fillRect/>
          </a:stretch>
        </p:blipFill>
        <p:spPr>
          <a:xfrm rot="5400000">
            <a:off x="3271113" y="1875353"/>
            <a:ext cx="2601771" cy="4029075"/>
          </a:xfrm>
          <a:prstGeom prst="rect">
            <a:avLst/>
          </a:prstGeom>
        </p:spPr>
      </p:pic>
      <p:sp>
        <p:nvSpPr>
          <p:cNvPr id="7" name="Rectangle 6"/>
          <p:cNvSpPr/>
          <p:nvPr/>
        </p:nvSpPr>
        <p:spPr>
          <a:xfrm>
            <a:off x="1981200" y="233321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5" cstate="print"/>
          <a:srcRect/>
          <a:stretch>
            <a:fillRect/>
          </a:stretch>
        </p:blipFill>
        <p:spPr bwMode="auto">
          <a:xfrm>
            <a:off x="2743200" y="2895600"/>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5" cstate="print"/>
          <a:srcRect/>
          <a:stretch>
            <a:fillRect/>
          </a:stretch>
        </p:blipFill>
        <p:spPr bwMode="auto">
          <a:xfrm>
            <a:off x="3538539" y="2902226"/>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5" cstate="print"/>
          <a:srcRect/>
          <a:stretch>
            <a:fillRect/>
          </a:stretch>
        </p:blipFill>
        <p:spPr bwMode="auto">
          <a:xfrm>
            <a:off x="4293702" y="2888114"/>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5" cstate="print"/>
          <a:srcRect/>
          <a:stretch>
            <a:fillRect/>
          </a:stretch>
        </p:blipFill>
        <p:spPr bwMode="auto">
          <a:xfrm>
            <a:off x="5055806" y="2912165"/>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5" cstate="print"/>
          <a:srcRect/>
          <a:stretch>
            <a:fillRect/>
          </a:stretch>
        </p:blipFill>
        <p:spPr bwMode="auto">
          <a:xfrm>
            <a:off x="5824636" y="2888114"/>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21122" y="438156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85528" y="438156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49934" y="4384617"/>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55968" y="4380129"/>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02558" y="4380128"/>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8075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507354" y="958819"/>
            <a:ext cx="6129288" cy="830997"/>
          </a:xfrm>
          <a:prstGeom prst="rect">
            <a:avLst/>
          </a:prstGeom>
          <a:noFill/>
        </p:spPr>
        <p:txBody>
          <a:bodyPr wrap="square" rtlCol="0">
            <a:spAutoFit/>
          </a:bodyPr>
          <a:lstStyle/>
          <a:p>
            <a:pPr algn="ctr"/>
            <a:r>
              <a:rPr lang="en-US" sz="2400" b="1" dirty="0"/>
              <a:t>Find the card that shows how many linking cubes are on your mat.</a:t>
            </a:r>
          </a:p>
        </p:txBody>
      </p:sp>
      <p:pic>
        <p:nvPicPr>
          <p:cNvPr id="6" name="Picture 5"/>
          <p:cNvPicPr>
            <a:picLocks noChangeAspect="1"/>
          </p:cNvPicPr>
          <p:nvPr/>
        </p:nvPicPr>
        <p:blipFill>
          <a:blip r:embed="rId3"/>
          <a:stretch>
            <a:fillRect/>
          </a:stretch>
        </p:blipFill>
        <p:spPr>
          <a:xfrm rot="5400000">
            <a:off x="3271113" y="1875353"/>
            <a:ext cx="2601771" cy="4029075"/>
          </a:xfrm>
          <a:prstGeom prst="rect">
            <a:avLst/>
          </a:prstGeom>
        </p:spPr>
      </p:pic>
      <p:sp>
        <p:nvSpPr>
          <p:cNvPr id="7" name="Rectangle 6"/>
          <p:cNvSpPr/>
          <p:nvPr/>
        </p:nvSpPr>
        <p:spPr>
          <a:xfrm>
            <a:off x="1981200" y="233321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43200" y="2895600"/>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38539" y="2902226"/>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293702" y="2888114"/>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55806" y="2912165"/>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24636" y="2888114"/>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21122" y="438156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5528" y="438156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9934" y="4384617"/>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55968" y="4380129"/>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02558" y="4380128"/>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6"/>
          <a:stretch>
            <a:fillRect/>
          </a:stretch>
        </p:blipFill>
        <p:spPr>
          <a:xfrm>
            <a:off x="1356359" y="3333336"/>
            <a:ext cx="1219200" cy="1200150"/>
          </a:xfrm>
          <a:prstGeom prst="rect">
            <a:avLst/>
          </a:prstGeom>
        </p:spPr>
      </p:pic>
      <p:pic>
        <p:nvPicPr>
          <p:cNvPr id="3" name="Picture 2"/>
          <p:cNvPicPr>
            <a:picLocks noChangeAspect="1"/>
          </p:cNvPicPr>
          <p:nvPr/>
        </p:nvPicPr>
        <p:blipFill>
          <a:blip r:embed="rId7"/>
          <a:stretch>
            <a:fillRect/>
          </a:stretch>
        </p:blipFill>
        <p:spPr>
          <a:xfrm>
            <a:off x="6579799" y="3333336"/>
            <a:ext cx="1228725" cy="1209675"/>
          </a:xfrm>
          <a:prstGeom prst="rect">
            <a:avLst/>
          </a:prstGeom>
        </p:spPr>
      </p:pic>
      <p:pic>
        <p:nvPicPr>
          <p:cNvPr id="105474"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85243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80">
                                          <p:stCondLst>
                                            <p:cond delay="0"/>
                                          </p:stCondLst>
                                        </p:cTn>
                                        <p:tgtEl>
                                          <p:spTgt spid="3"/>
                                        </p:tgtEl>
                                      </p:cBhvr>
                                    </p:animEffect>
                                    <p:anim calcmode="lin" valueType="num">
                                      <p:cBhvr>
                                        <p:cTn id="2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9" dur="26">
                                          <p:stCondLst>
                                            <p:cond delay="650"/>
                                          </p:stCondLst>
                                        </p:cTn>
                                        <p:tgtEl>
                                          <p:spTgt spid="3"/>
                                        </p:tgtEl>
                                      </p:cBhvr>
                                      <p:to x="100000" y="60000"/>
                                    </p:animScale>
                                    <p:animScale>
                                      <p:cBhvr>
                                        <p:cTn id="30" dur="166" decel="50000">
                                          <p:stCondLst>
                                            <p:cond delay="676"/>
                                          </p:stCondLst>
                                        </p:cTn>
                                        <p:tgtEl>
                                          <p:spTgt spid="3"/>
                                        </p:tgtEl>
                                      </p:cBhvr>
                                      <p:to x="100000" y="100000"/>
                                    </p:animScale>
                                    <p:animScale>
                                      <p:cBhvr>
                                        <p:cTn id="31" dur="26">
                                          <p:stCondLst>
                                            <p:cond delay="1312"/>
                                          </p:stCondLst>
                                        </p:cTn>
                                        <p:tgtEl>
                                          <p:spTgt spid="3"/>
                                        </p:tgtEl>
                                      </p:cBhvr>
                                      <p:to x="100000" y="80000"/>
                                    </p:animScale>
                                    <p:animScale>
                                      <p:cBhvr>
                                        <p:cTn id="32" dur="166" decel="50000">
                                          <p:stCondLst>
                                            <p:cond delay="1338"/>
                                          </p:stCondLst>
                                        </p:cTn>
                                        <p:tgtEl>
                                          <p:spTgt spid="3"/>
                                        </p:tgtEl>
                                      </p:cBhvr>
                                      <p:to x="100000" y="100000"/>
                                    </p:animScale>
                                    <p:animScale>
                                      <p:cBhvr>
                                        <p:cTn id="33" dur="26">
                                          <p:stCondLst>
                                            <p:cond delay="1642"/>
                                          </p:stCondLst>
                                        </p:cTn>
                                        <p:tgtEl>
                                          <p:spTgt spid="3"/>
                                        </p:tgtEl>
                                      </p:cBhvr>
                                      <p:to x="100000" y="90000"/>
                                    </p:animScale>
                                    <p:animScale>
                                      <p:cBhvr>
                                        <p:cTn id="34" dur="166" decel="50000">
                                          <p:stCondLst>
                                            <p:cond delay="1668"/>
                                          </p:stCondLst>
                                        </p:cTn>
                                        <p:tgtEl>
                                          <p:spTgt spid="3"/>
                                        </p:tgtEl>
                                      </p:cBhvr>
                                      <p:to x="100000" y="100000"/>
                                    </p:animScale>
                                    <p:animScale>
                                      <p:cBhvr>
                                        <p:cTn id="35" dur="26">
                                          <p:stCondLst>
                                            <p:cond delay="1808"/>
                                          </p:stCondLst>
                                        </p:cTn>
                                        <p:tgtEl>
                                          <p:spTgt spid="3"/>
                                        </p:tgtEl>
                                      </p:cBhvr>
                                      <p:to x="100000" y="95000"/>
                                    </p:animScale>
                                    <p:animScale>
                                      <p:cBhvr>
                                        <p:cTn id="3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830997"/>
          </a:xfrm>
          <a:prstGeom prst="rect">
            <a:avLst/>
          </a:prstGeom>
          <a:noFill/>
        </p:spPr>
        <p:txBody>
          <a:bodyPr wrap="square" rtlCol="0">
            <a:spAutoFit/>
          </a:bodyPr>
          <a:lstStyle/>
          <a:p>
            <a:pPr algn="ctr"/>
            <a:r>
              <a:rPr lang="en-US" sz="2400" b="1" dirty="0"/>
              <a:t>We will begin a row of cards, starting with this 10 card.  Put it on your desk so that the dot side is facing up.</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107522" name="Picture 2" descr="https://s-media-cache-ak0.pinimg.com/236x/09/b5/23/09b523affba61fc209686fc9ff1d0727.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328836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19074"/>
            <a:ext cx="7467598" cy="1015663"/>
          </a:xfrm>
          <a:prstGeom prst="rect">
            <a:avLst/>
          </a:prstGeom>
          <a:noFill/>
        </p:spPr>
        <p:txBody>
          <a:bodyPr wrap="square" rtlCol="0">
            <a:spAutoFit/>
          </a:bodyPr>
          <a:lstStyle/>
          <a:p>
            <a:pPr algn="ctr"/>
            <a:r>
              <a:rPr lang="en-US" sz="6000" b="1" dirty="0"/>
              <a:t>4, beep, 6</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1075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375212" y="1780308"/>
            <a:ext cx="2601771" cy="4029075"/>
          </a:xfrm>
          <a:prstGeom prst="rect">
            <a:avLst/>
          </a:prstGeom>
        </p:spPr>
      </p:pic>
      <p:sp>
        <p:nvSpPr>
          <p:cNvPr id="7" name="Rectangle 6"/>
          <p:cNvSpPr/>
          <p:nvPr/>
        </p:nvSpPr>
        <p:spPr>
          <a:xfrm>
            <a:off x="2085299" y="2238166"/>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847299" y="2800555"/>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642638" y="2807181"/>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97801" y="2793069"/>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159905" y="2817120"/>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928735" y="2793069"/>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25221" y="4286516"/>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9627" y="4286516"/>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54033" y="4289572"/>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0067" y="4285084"/>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06657" y="4285083"/>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1981201" y="5642300"/>
            <a:ext cx="5268362"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5" name="Picture 4"/>
          <p:cNvPicPr>
            <a:picLocks noChangeAspect="1"/>
          </p:cNvPicPr>
          <p:nvPr/>
        </p:nvPicPr>
        <p:blipFill>
          <a:blip r:embed="rId6"/>
          <a:stretch>
            <a:fillRect/>
          </a:stretch>
        </p:blipFill>
        <p:spPr>
          <a:xfrm>
            <a:off x="1427452" y="3224003"/>
            <a:ext cx="1247775" cy="1228725"/>
          </a:xfrm>
          <a:prstGeom prst="rect">
            <a:avLst/>
          </a:prstGeom>
        </p:spPr>
      </p:pic>
      <p:pic>
        <p:nvPicPr>
          <p:cNvPr id="22" name="Picture 21"/>
          <p:cNvPicPr>
            <a:picLocks noChangeAspect="1"/>
          </p:cNvPicPr>
          <p:nvPr/>
        </p:nvPicPr>
        <p:blipFill>
          <a:blip r:embed="rId7"/>
          <a:stretch>
            <a:fillRect/>
          </a:stretch>
        </p:blipFill>
        <p:spPr>
          <a:xfrm>
            <a:off x="6784450" y="3233528"/>
            <a:ext cx="1209675" cy="1219200"/>
          </a:xfrm>
          <a:prstGeom prst="rect">
            <a:avLst/>
          </a:prstGeom>
        </p:spPr>
      </p:pic>
      <p:pic>
        <p:nvPicPr>
          <p:cNvPr id="23"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77635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0"/>
                                        </p:tgtEl>
                                        <p:attrNameLst>
                                          <p:attrName>ppt_x</p:attrName>
                                        </p:attrNameLst>
                                      </p:cBhvr>
                                      <p:tavLst>
                                        <p:tav tm="0">
                                          <p:val>
                                            <p:strVal val="ppt_x"/>
                                          </p:val>
                                        </p:tav>
                                        <p:tav tm="100000">
                                          <p:val>
                                            <p:strVal val="ppt_x"/>
                                          </p:val>
                                        </p:tav>
                                      </p:tavLst>
                                    </p:anim>
                                    <p:anim calcmode="lin" valueType="num">
                                      <p:cBhvr additive="base">
                                        <p:cTn id="7" dur="500"/>
                                        <p:tgtEl>
                                          <p:spTgt spid="20"/>
                                        </p:tgtEl>
                                        <p:attrNameLst>
                                          <p:attrName>ppt_y</p:attrName>
                                        </p:attrNameLst>
                                      </p:cBhvr>
                                      <p:tavLst>
                                        <p:tav tm="0">
                                          <p:val>
                                            <p:strVal val="ppt_y"/>
                                          </p:val>
                                        </p:tav>
                                        <p:tav tm="100000">
                                          <p:val>
                                            <p:strVal val="1+ppt_h/2"/>
                                          </p:val>
                                        </p:tav>
                                      </p:tavLst>
                                    </p:anim>
                                    <p:set>
                                      <p:cBhvr>
                                        <p:cTn id="8" dur="1" fill="hold">
                                          <p:stCondLst>
                                            <p:cond delay="499"/>
                                          </p:stCondLst>
                                        </p:cTn>
                                        <p:tgtEl>
                                          <p:spTgt spid="20"/>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80">
                                          <p:stCondLst>
                                            <p:cond delay="0"/>
                                          </p:stCondLst>
                                        </p:cTn>
                                        <p:tgtEl>
                                          <p:spTgt spid="5"/>
                                        </p:tgtEl>
                                      </p:cBhvr>
                                    </p:animEffect>
                                    <p:anim calcmode="lin" valueType="num">
                                      <p:cBhvr>
                                        <p:cTn id="19"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4" dur="26">
                                          <p:stCondLst>
                                            <p:cond delay="650"/>
                                          </p:stCondLst>
                                        </p:cTn>
                                        <p:tgtEl>
                                          <p:spTgt spid="5"/>
                                        </p:tgtEl>
                                      </p:cBhvr>
                                      <p:to x="100000" y="60000"/>
                                    </p:animScale>
                                    <p:animScale>
                                      <p:cBhvr>
                                        <p:cTn id="25" dur="166" decel="50000">
                                          <p:stCondLst>
                                            <p:cond delay="676"/>
                                          </p:stCondLst>
                                        </p:cTn>
                                        <p:tgtEl>
                                          <p:spTgt spid="5"/>
                                        </p:tgtEl>
                                      </p:cBhvr>
                                      <p:to x="100000" y="100000"/>
                                    </p:animScale>
                                    <p:animScale>
                                      <p:cBhvr>
                                        <p:cTn id="26" dur="26">
                                          <p:stCondLst>
                                            <p:cond delay="1312"/>
                                          </p:stCondLst>
                                        </p:cTn>
                                        <p:tgtEl>
                                          <p:spTgt spid="5"/>
                                        </p:tgtEl>
                                      </p:cBhvr>
                                      <p:to x="100000" y="80000"/>
                                    </p:animScale>
                                    <p:animScale>
                                      <p:cBhvr>
                                        <p:cTn id="27" dur="166" decel="50000">
                                          <p:stCondLst>
                                            <p:cond delay="1338"/>
                                          </p:stCondLst>
                                        </p:cTn>
                                        <p:tgtEl>
                                          <p:spTgt spid="5"/>
                                        </p:tgtEl>
                                      </p:cBhvr>
                                      <p:to x="100000" y="100000"/>
                                    </p:animScale>
                                    <p:animScale>
                                      <p:cBhvr>
                                        <p:cTn id="28" dur="26">
                                          <p:stCondLst>
                                            <p:cond delay="1642"/>
                                          </p:stCondLst>
                                        </p:cTn>
                                        <p:tgtEl>
                                          <p:spTgt spid="5"/>
                                        </p:tgtEl>
                                      </p:cBhvr>
                                      <p:to x="100000" y="90000"/>
                                    </p:animScale>
                                    <p:animScale>
                                      <p:cBhvr>
                                        <p:cTn id="29" dur="166" decel="50000">
                                          <p:stCondLst>
                                            <p:cond delay="1668"/>
                                          </p:stCondLst>
                                        </p:cTn>
                                        <p:tgtEl>
                                          <p:spTgt spid="5"/>
                                        </p:tgtEl>
                                      </p:cBhvr>
                                      <p:to x="100000" y="100000"/>
                                    </p:animScale>
                                    <p:animScale>
                                      <p:cBhvr>
                                        <p:cTn id="30" dur="26">
                                          <p:stCondLst>
                                            <p:cond delay="1808"/>
                                          </p:stCondLst>
                                        </p:cTn>
                                        <p:tgtEl>
                                          <p:spTgt spid="5"/>
                                        </p:tgtEl>
                                      </p:cBhvr>
                                      <p:to x="100000" y="95000"/>
                                    </p:animScale>
                                    <p:animScale>
                                      <p:cBhvr>
                                        <p:cTn id="31" dur="166" decel="50000">
                                          <p:stCondLst>
                                            <p:cond delay="1834"/>
                                          </p:stCondLst>
                                        </p:cTn>
                                        <p:tgtEl>
                                          <p:spTgt spid="5"/>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wipe(down)">
                                      <p:cBhvr>
                                        <p:cTn id="34" dur="580">
                                          <p:stCondLst>
                                            <p:cond delay="0"/>
                                          </p:stCondLst>
                                        </p:cTn>
                                        <p:tgtEl>
                                          <p:spTgt spid="22"/>
                                        </p:tgtEl>
                                      </p:cBhvr>
                                    </p:animEffect>
                                    <p:anim calcmode="lin" valueType="num">
                                      <p:cBhvr>
                                        <p:cTn id="35"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40" dur="26">
                                          <p:stCondLst>
                                            <p:cond delay="650"/>
                                          </p:stCondLst>
                                        </p:cTn>
                                        <p:tgtEl>
                                          <p:spTgt spid="22"/>
                                        </p:tgtEl>
                                      </p:cBhvr>
                                      <p:to x="100000" y="60000"/>
                                    </p:animScale>
                                    <p:animScale>
                                      <p:cBhvr>
                                        <p:cTn id="41" dur="166" decel="50000">
                                          <p:stCondLst>
                                            <p:cond delay="676"/>
                                          </p:stCondLst>
                                        </p:cTn>
                                        <p:tgtEl>
                                          <p:spTgt spid="22"/>
                                        </p:tgtEl>
                                      </p:cBhvr>
                                      <p:to x="100000" y="100000"/>
                                    </p:animScale>
                                    <p:animScale>
                                      <p:cBhvr>
                                        <p:cTn id="42" dur="26">
                                          <p:stCondLst>
                                            <p:cond delay="1312"/>
                                          </p:stCondLst>
                                        </p:cTn>
                                        <p:tgtEl>
                                          <p:spTgt spid="22"/>
                                        </p:tgtEl>
                                      </p:cBhvr>
                                      <p:to x="100000" y="80000"/>
                                    </p:animScale>
                                    <p:animScale>
                                      <p:cBhvr>
                                        <p:cTn id="43" dur="166" decel="50000">
                                          <p:stCondLst>
                                            <p:cond delay="1338"/>
                                          </p:stCondLst>
                                        </p:cTn>
                                        <p:tgtEl>
                                          <p:spTgt spid="22"/>
                                        </p:tgtEl>
                                      </p:cBhvr>
                                      <p:to x="100000" y="100000"/>
                                    </p:animScale>
                                    <p:animScale>
                                      <p:cBhvr>
                                        <p:cTn id="44" dur="26">
                                          <p:stCondLst>
                                            <p:cond delay="1642"/>
                                          </p:stCondLst>
                                        </p:cTn>
                                        <p:tgtEl>
                                          <p:spTgt spid="22"/>
                                        </p:tgtEl>
                                      </p:cBhvr>
                                      <p:to x="100000" y="90000"/>
                                    </p:animScale>
                                    <p:animScale>
                                      <p:cBhvr>
                                        <p:cTn id="45" dur="166" decel="50000">
                                          <p:stCondLst>
                                            <p:cond delay="1668"/>
                                          </p:stCondLst>
                                        </p:cTn>
                                        <p:tgtEl>
                                          <p:spTgt spid="22"/>
                                        </p:tgtEl>
                                      </p:cBhvr>
                                      <p:to x="100000" y="100000"/>
                                    </p:animScale>
                                    <p:animScale>
                                      <p:cBhvr>
                                        <p:cTn id="46" dur="26">
                                          <p:stCondLst>
                                            <p:cond delay="1808"/>
                                          </p:stCondLst>
                                        </p:cTn>
                                        <p:tgtEl>
                                          <p:spTgt spid="22"/>
                                        </p:tgtEl>
                                      </p:cBhvr>
                                      <p:to x="100000" y="95000"/>
                                    </p:animScale>
                                    <p:animScale>
                                      <p:cBhvr>
                                        <p:cTn id="47" dur="166" decel="50000">
                                          <p:stCondLst>
                                            <p:cond delay="1834"/>
                                          </p:stCondLst>
                                        </p:cTn>
                                        <p:tgtEl>
                                          <p:spTgt spid="2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10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8" name="Picture 2" descr="https://s-media-cache-ak0.pinimg.com/236x/09/b5/23/09b523affba61fc209686fc9ff1d072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21796441"/>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319713" y="1615884"/>
            <a:ext cx="2601771" cy="4029075"/>
          </a:xfrm>
          <a:prstGeom prst="rect">
            <a:avLst/>
          </a:prstGeom>
        </p:spPr>
      </p:pic>
      <p:sp>
        <p:nvSpPr>
          <p:cNvPr id="7" name="Rectangle 6"/>
          <p:cNvSpPr/>
          <p:nvPr/>
        </p:nvSpPr>
        <p:spPr>
          <a:xfrm>
            <a:off x="2029800" y="2073742"/>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91800" y="2636131"/>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87139" y="2642757"/>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42302" y="2628645"/>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104406" y="2652696"/>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73236" y="2628645"/>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9722" y="4122092"/>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4128" y="4122092"/>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98534" y="4125148"/>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04568" y="4120660"/>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1962010" y="5394428"/>
            <a:ext cx="5317176"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2" name="Picture 1"/>
          <p:cNvPicPr>
            <a:picLocks noChangeAspect="1"/>
          </p:cNvPicPr>
          <p:nvPr/>
        </p:nvPicPr>
        <p:blipFill>
          <a:blip r:embed="rId6"/>
          <a:stretch>
            <a:fillRect/>
          </a:stretch>
        </p:blipFill>
        <p:spPr>
          <a:xfrm>
            <a:off x="1293992" y="3059579"/>
            <a:ext cx="1219200" cy="1228725"/>
          </a:xfrm>
          <a:prstGeom prst="rect">
            <a:avLst/>
          </a:prstGeom>
        </p:spPr>
      </p:pic>
      <p:pic>
        <p:nvPicPr>
          <p:cNvPr id="3" name="Picture 2"/>
          <p:cNvPicPr>
            <a:picLocks noChangeAspect="1"/>
          </p:cNvPicPr>
          <p:nvPr/>
        </p:nvPicPr>
        <p:blipFill>
          <a:blip r:embed="rId7"/>
          <a:stretch>
            <a:fillRect/>
          </a:stretch>
        </p:blipFill>
        <p:spPr>
          <a:xfrm>
            <a:off x="6642066" y="3073866"/>
            <a:ext cx="1228725" cy="1200150"/>
          </a:xfrm>
          <a:prstGeom prst="rect">
            <a:avLst/>
          </a:prstGeom>
        </p:spPr>
      </p:pic>
      <p:pic>
        <p:nvPicPr>
          <p:cNvPr id="20"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632065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8"/>
                                        </p:tgtEl>
                                        <p:attrNameLst>
                                          <p:attrName>ppt_x</p:attrName>
                                        </p:attrNameLst>
                                      </p:cBhvr>
                                      <p:tavLst>
                                        <p:tav tm="0">
                                          <p:val>
                                            <p:strVal val="ppt_x"/>
                                          </p:val>
                                        </p:tav>
                                        <p:tav tm="100000">
                                          <p:val>
                                            <p:strVal val="ppt_x"/>
                                          </p:val>
                                        </p:tav>
                                      </p:tavLst>
                                    </p:anim>
                                    <p:anim calcmode="lin" valueType="num">
                                      <p:cBhvr additive="base">
                                        <p:cTn id="7" dur="500"/>
                                        <p:tgtEl>
                                          <p:spTgt spid="18"/>
                                        </p:tgtEl>
                                        <p:attrNameLst>
                                          <p:attrName>ppt_y</p:attrName>
                                        </p:attrNameLst>
                                      </p:cBhvr>
                                      <p:tavLst>
                                        <p:tav tm="0">
                                          <p:val>
                                            <p:strVal val="ppt_y"/>
                                          </p:val>
                                        </p:tav>
                                        <p:tav tm="100000">
                                          <p:val>
                                            <p:strVal val="1+ppt_h/2"/>
                                          </p:val>
                                        </p:tav>
                                      </p:tavLst>
                                    </p:anim>
                                    <p:set>
                                      <p:cBhvr>
                                        <p:cTn id="8" dur="1" fill="hold">
                                          <p:stCondLst>
                                            <p:cond delay="499"/>
                                          </p:stCondLst>
                                        </p:cTn>
                                        <p:tgtEl>
                                          <p:spTgt spid="18"/>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80">
                                          <p:stCondLst>
                                            <p:cond delay="0"/>
                                          </p:stCondLst>
                                        </p:cTn>
                                        <p:tgtEl>
                                          <p:spTgt spid="2"/>
                                        </p:tgtEl>
                                      </p:cBhvr>
                                    </p:animEffect>
                                    <p:anim calcmode="lin" valueType="num">
                                      <p:cBhvr>
                                        <p:cTn id="19"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4" dur="26">
                                          <p:stCondLst>
                                            <p:cond delay="650"/>
                                          </p:stCondLst>
                                        </p:cTn>
                                        <p:tgtEl>
                                          <p:spTgt spid="2"/>
                                        </p:tgtEl>
                                      </p:cBhvr>
                                      <p:to x="100000" y="60000"/>
                                    </p:animScale>
                                    <p:animScale>
                                      <p:cBhvr>
                                        <p:cTn id="25" dur="166" decel="50000">
                                          <p:stCondLst>
                                            <p:cond delay="676"/>
                                          </p:stCondLst>
                                        </p:cTn>
                                        <p:tgtEl>
                                          <p:spTgt spid="2"/>
                                        </p:tgtEl>
                                      </p:cBhvr>
                                      <p:to x="100000" y="100000"/>
                                    </p:animScale>
                                    <p:animScale>
                                      <p:cBhvr>
                                        <p:cTn id="26" dur="26">
                                          <p:stCondLst>
                                            <p:cond delay="1312"/>
                                          </p:stCondLst>
                                        </p:cTn>
                                        <p:tgtEl>
                                          <p:spTgt spid="2"/>
                                        </p:tgtEl>
                                      </p:cBhvr>
                                      <p:to x="100000" y="80000"/>
                                    </p:animScale>
                                    <p:animScale>
                                      <p:cBhvr>
                                        <p:cTn id="27" dur="166" decel="50000">
                                          <p:stCondLst>
                                            <p:cond delay="1338"/>
                                          </p:stCondLst>
                                        </p:cTn>
                                        <p:tgtEl>
                                          <p:spTgt spid="2"/>
                                        </p:tgtEl>
                                      </p:cBhvr>
                                      <p:to x="100000" y="100000"/>
                                    </p:animScale>
                                    <p:animScale>
                                      <p:cBhvr>
                                        <p:cTn id="28" dur="26">
                                          <p:stCondLst>
                                            <p:cond delay="1642"/>
                                          </p:stCondLst>
                                        </p:cTn>
                                        <p:tgtEl>
                                          <p:spTgt spid="2"/>
                                        </p:tgtEl>
                                      </p:cBhvr>
                                      <p:to x="100000" y="90000"/>
                                    </p:animScale>
                                    <p:animScale>
                                      <p:cBhvr>
                                        <p:cTn id="29" dur="166" decel="50000">
                                          <p:stCondLst>
                                            <p:cond delay="1668"/>
                                          </p:stCondLst>
                                        </p:cTn>
                                        <p:tgtEl>
                                          <p:spTgt spid="2"/>
                                        </p:tgtEl>
                                      </p:cBhvr>
                                      <p:to x="100000" y="100000"/>
                                    </p:animScale>
                                    <p:animScale>
                                      <p:cBhvr>
                                        <p:cTn id="30" dur="26">
                                          <p:stCondLst>
                                            <p:cond delay="1808"/>
                                          </p:stCondLst>
                                        </p:cTn>
                                        <p:tgtEl>
                                          <p:spTgt spid="2"/>
                                        </p:tgtEl>
                                      </p:cBhvr>
                                      <p:to x="100000" y="95000"/>
                                    </p:animScale>
                                    <p:animScale>
                                      <p:cBhvr>
                                        <p:cTn id="31" dur="166" decel="50000">
                                          <p:stCondLst>
                                            <p:cond delay="1834"/>
                                          </p:stCondLst>
                                        </p:cTn>
                                        <p:tgtEl>
                                          <p:spTgt spid="2"/>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80">
                                          <p:stCondLst>
                                            <p:cond delay="0"/>
                                          </p:stCondLst>
                                        </p:cTn>
                                        <p:tgtEl>
                                          <p:spTgt spid="3"/>
                                        </p:tgtEl>
                                      </p:cBhvr>
                                    </p:animEffect>
                                    <p:anim calcmode="lin" valueType="num">
                                      <p:cBhvr>
                                        <p:cTn id="35"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0" dur="26">
                                          <p:stCondLst>
                                            <p:cond delay="650"/>
                                          </p:stCondLst>
                                        </p:cTn>
                                        <p:tgtEl>
                                          <p:spTgt spid="3"/>
                                        </p:tgtEl>
                                      </p:cBhvr>
                                      <p:to x="100000" y="60000"/>
                                    </p:animScale>
                                    <p:animScale>
                                      <p:cBhvr>
                                        <p:cTn id="41" dur="166" decel="50000">
                                          <p:stCondLst>
                                            <p:cond delay="676"/>
                                          </p:stCondLst>
                                        </p:cTn>
                                        <p:tgtEl>
                                          <p:spTgt spid="3"/>
                                        </p:tgtEl>
                                      </p:cBhvr>
                                      <p:to x="100000" y="100000"/>
                                    </p:animScale>
                                    <p:animScale>
                                      <p:cBhvr>
                                        <p:cTn id="42" dur="26">
                                          <p:stCondLst>
                                            <p:cond delay="1312"/>
                                          </p:stCondLst>
                                        </p:cTn>
                                        <p:tgtEl>
                                          <p:spTgt spid="3"/>
                                        </p:tgtEl>
                                      </p:cBhvr>
                                      <p:to x="100000" y="80000"/>
                                    </p:animScale>
                                    <p:animScale>
                                      <p:cBhvr>
                                        <p:cTn id="43" dur="166" decel="50000">
                                          <p:stCondLst>
                                            <p:cond delay="1338"/>
                                          </p:stCondLst>
                                        </p:cTn>
                                        <p:tgtEl>
                                          <p:spTgt spid="3"/>
                                        </p:tgtEl>
                                      </p:cBhvr>
                                      <p:to x="100000" y="100000"/>
                                    </p:animScale>
                                    <p:animScale>
                                      <p:cBhvr>
                                        <p:cTn id="44" dur="26">
                                          <p:stCondLst>
                                            <p:cond delay="1642"/>
                                          </p:stCondLst>
                                        </p:cTn>
                                        <p:tgtEl>
                                          <p:spTgt spid="3"/>
                                        </p:tgtEl>
                                      </p:cBhvr>
                                      <p:to x="100000" y="90000"/>
                                    </p:animScale>
                                    <p:animScale>
                                      <p:cBhvr>
                                        <p:cTn id="45" dur="166" decel="50000">
                                          <p:stCondLst>
                                            <p:cond delay="1668"/>
                                          </p:stCondLst>
                                        </p:cTn>
                                        <p:tgtEl>
                                          <p:spTgt spid="3"/>
                                        </p:tgtEl>
                                      </p:cBhvr>
                                      <p:to x="100000" y="100000"/>
                                    </p:animScale>
                                    <p:animScale>
                                      <p:cBhvr>
                                        <p:cTn id="46" dur="26">
                                          <p:stCondLst>
                                            <p:cond delay="1808"/>
                                          </p:stCondLst>
                                        </p:cTn>
                                        <p:tgtEl>
                                          <p:spTgt spid="3"/>
                                        </p:tgtEl>
                                      </p:cBhvr>
                                      <p:to x="100000" y="95000"/>
                                    </p:animScale>
                                    <p:animScale>
                                      <p:cBhvr>
                                        <p:cTn id="47"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9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2" descr="https://s-media-cache-ak0.pinimg.com/236x/09/b5/23/09b523affba61fc209686fc9ff1d0727.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996039482"/>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280831" y="1514723"/>
            <a:ext cx="2601771" cy="4029075"/>
          </a:xfrm>
          <a:prstGeom prst="rect">
            <a:avLst/>
          </a:prstGeom>
        </p:spPr>
      </p:pic>
      <p:sp>
        <p:nvSpPr>
          <p:cNvPr id="7" name="Rectangle 6"/>
          <p:cNvSpPr/>
          <p:nvPr/>
        </p:nvSpPr>
        <p:spPr>
          <a:xfrm>
            <a:off x="1990918" y="197258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52918" y="2534970"/>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48257" y="2541596"/>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03420" y="2527484"/>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65524" y="2551535"/>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34354" y="2527484"/>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30840" y="402093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95246" y="4020931"/>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59652" y="4023987"/>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1765734" y="5299893"/>
            <a:ext cx="5503793"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5" name="Picture 4"/>
          <p:cNvPicPr>
            <a:picLocks noChangeAspect="1"/>
          </p:cNvPicPr>
          <p:nvPr/>
        </p:nvPicPr>
        <p:blipFill>
          <a:blip r:embed="rId6"/>
          <a:stretch>
            <a:fillRect/>
          </a:stretch>
        </p:blipFill>
        <p:spPr>
          <a:xfrm>
            <a:off x="1281929" y="2958418"/>
            <a:ext cx="1219200" cy="1228725"/>
          </a:xfrm>
          <a:prstGeom prst="rect">
            <a:avLst/>
          </a:prstGeom>
        </p:spPr>
      </p:pic>
      <p:pic>
        <p:nvPicPr>
          <p:cNvPr id="20" name="Picture 19"/>
          <p:cNvPicPr>
            <a:picLocks noChangeAspect="1"/>
          </p:cNvPicPr>
          <p:nvPr/>
        </p:nvPicPr>
        <p:blipFill>
          <a:blip r:embed="rId7"/>
          <a:stretch>
            <a:fillRect/>
          </a:stretch>
        </p:blipFill>
        <p:spPr>
          <a:xfrm>
            <a:off x="6669452" y="2967943"/>
            <a:ext cx="1200150" cy="1219200"/>
          </a:xfrm>
          <a:prstGeom prst="rect">
            <a:avLst/>
          </a:prstGeom>
        </p:spPr>
      </p:pic>
      <p:pic>
        <p:nvPicPr>
          <p:cNvPr id="22"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925638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7"/>
                                        </p:tgtEl>
                                        <p:attrNameLst>
                                          <p:attrName>ppt_x</p:attrName>
                                        </p:attrNameLst>
                                      </p:cBhvr>
                                      <p:tavLst>
                                        <p:tav tm="0">
                                          <p:val>
                                            <p:strVal val="ppt_x"/>
                                          </p:val>
                                        </p:tav>
                                        <p:tav tm="100000">
                                          <p:val>
                                            <p:strVal val="ppt_x"/>
                                          </p:val>
                                        </p:tav>
                                      </p:tavLst>
                                    </p:anim>
                                    <p:anim calcmode="lin" valueType="num">
                                      <p:cBhvr additive="base">
                                        <p:cTn id="7" dur="500"/>
                                        <p:tgtEl>
                                          <p:spTgt spid="17"/>
                                        </p:tgtEl>
                                        <p:attrNameLst>
                                          <p:attrName>ppt_y</p:attrName>
                                        </p:attrNameLst>
                                      </p:cBhvr>
                                      <p:tavLst>
                                        <p:tav tm="0">
                                          <p:val>
                                            <p:strVal val="ppt_y"/>
                                          </p:val>
                                        </p:tav>
                                        <p:tav tm="100000">
                                          <p:val>
                                            <p:strVal val="1+ppt_h/2"/>
                                          </p:val>
                                        </p:tav>
                                      </p:tavLst>
                                    </p:anim>
                                    <p:set>
                                      <p:cBhvr>
                                        <p:cTn id="8" dur="1" fill="hold">
                                          <p:stCondLst>
                                            <p:cond delay="499"/>
                                          </p:stCondLst>
                                        </p:cTn>
                                        <p:tgtEl>
                                          <p:spTgt spid="17"/>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80">
                                          <p:stCondLst>
                                            <p:cond delay="0"/>
                                          </p:stCondLst>
                                        </p:cTn>
                                        <p:tgtEl>
                                          <p:spTgt spid="5"/>
                                        </p:tgtEl>
                                      </p:cBhvr>
                                    </p:animEffect>
                                    <p:anim calcmode="lin" valueType="num">
                                      <p:cBhvr>
                                        <p:cTn id="19"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4" dur="26">
                                          <p:stCondLst>
                                            <p:cond delay="650"/>
                                          </p:stCondLst>
                                        </p:cTn>
                                        <p:tgtEl>
                                          <p:spTgt spid="5"/>
                                        </p:tgtEl>
                                      </p:cBhvr>
                                      <p:to x="100000" y="60000"/>
                                    </p:animScale>
                                    <p:animScale>
                                      <p:cBhvr>
                                        <p:cTn id="25" dur="166" decel="50000">
                                          <p:stCondLst>
                                            <p:cond delay="676"/>
                                          </p:stCondLst>
                                        </p:cTn>
                                        <p:tgtEl>
                                          <p:spTgt spid="5"/>
                                        </p:tgtEl>
                                      </p:cBhvr>
                                      <p:to x="100000" y="100000"/>
                                    </p:animScale>
                                    <p:animScale>
                                      <p:cBhvr>
                                        <p:cTn id="26" dur="26">
                                          <p:stCondLst>
                                            <p:cond delay="1312"/>
                                          </p:stCondLst>
                                        </p:cTn>
                                        <p:tgtEl>
                                          <p:spTgt spid="5"/>
                                        </p:tgtEl>
                                      </p:cBhvr>
                                      <p:to x="100000" y="80000"/>
                                    </p:animScale>
                                    <p:animScale>
                                      <p:cBhvr>
                                        <p:cTn id="27" dur="166" decel="50000">
                                          <p:stCondLst>
                                            <p:cond delay="1338"/>
                                          </p:stCondLst>
                                        </p:cTn>
                                        <p:tgtEl>
                                          <p:spTgt spid="5"/>
                                        </p:tgtEl>
                                      </p:cBhvr>
                                      <p:to x="100000" y="100000"/>
                                    </p:animScale>
                                    <p:animScale>
                                      <p:cBhvr>
                                        <p:cTn id="28" dur="26">
                                          <p:stCondLst>
                                            <p:cond delay="1642"/>
                                          </p:stCondLst>
                                        </p:cTn>
                                        <p:tgtEl>
                                          <p:spTgt spid="5"/>
                                        </p:tgtEl>
                                      </p:cBhvr>
                                      <p:to x="100000" y="90000"/>
                                    </p:animScale>
                                    <p:animScale>
                                      <p:cBhvr>
                                        <p:cTn id="29" dur="166" decel="50000">
                                          <p:stCondLst>
                                            <p:cond delay="1668"/>
                                          </p:stCondLst>
                                        </p:cTn>
                                        <p:tgtEl>
                                          <p:spTgt spid="5"/>
                                        </p:tgtEl>
                                      </p:cBhvr>
                                      <p:to x="100000" y="100000"/>
                                    </p:animScale>
                                    <p:animScale>
                                      <p:cBhvr>
                                        <p:cTn id="30" dur="26">
                                          <p:stCondLst>
                                            <p:cond delay="1808"/>
                                          </p:stCondLst>
                                        </p:cTn>
                                        <p:tgtEl>
                                          <p:spTgt spid="5"/>
                                        </p:tgtEl>
                                      </p:cBhvr>
                                      <p:to x="100000" y="95000"/>
                                    </p:animScale>
                                    <p:animScale>
                                      <p:cBhvr>
                                        <p:cTn id="31" dur="166" decel="50000">
                                          <p:stCondLst>
                                            <p:cond delay="1834"/>
                                          </p:stCondLst>
                                        </p:cTn>
                                        <p:tgtEl>
                                          <p:spTgt spid="5"/>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down)">
                                      <p:cBhvr>
                                        <p:cTn id="34" dur="580">
                                          <p:stCondLst>
                                            <p:cond delay="0"/>
                                          </p:stCondLst>
                                        </p:cTn>
                                        <p:tgtEl>
                                          <p:spTgt spid="20"/>
                                        </p:tgtEl>
                                      </p:cBhvr>
                                    </p:animEffect>
                                    <p:anim calcmode="lin" valueType="num">
                                      <p:cBhvr>
                                        <p:cTn id="35"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0" dur="26">
                                          <p:stCondLst>
                                            <p:cond delay="650"/>
                                          </p:stCondLst>
                                        </p:cTn>
                                        <p:tgtEl>
                                          <p:spTgt spid="20"/>
                                        </p:tgtEl>
                                      </p:cBhvr>
                                      <p:to x="100000" y="60000"/>
                                    </p:animScale>
                                    <p:animScale>
                                      <p:cBhvr>
                                        <p:cTn id="41" dur="166" decel="50000">
                                          <p:stCondLst>
                                            <p:cond delay="676"/>
                                          </p:stCondLst>
                                        </p:cTn>
                                        <p:tgtEl>
                                          <p:spTgt spid="20"/>
                                        </p:tgtEl>
                                      </p:cBhvr>
                                      <p:to x="100000" y="100000"/>
                                    </p:animScale>
                                    <p:animScale>
                                      <p:cBhvr>
                                        <p:cTn id="42" dur="26">
                                          <p:stCondLst>
                                            <p:cond delay="1312"/>
                                          </p:stCondLst>
                                        </p:cTn>
                                        <p:tgtEl>
                                          <p:spTgt spid="20"/>
                                        </p:tgtEl>
                                      </p:cBhvr>
                                      <p:to x="100000" y="80000"/>
                                    </p:animScale>
                                    <p:animScale>
                                      <p:cBhvr>
                                        <p:cTn id="43" dur="166" decel="50000">
                                          <p:stCondLst>
                                            <p:cond delay="1338"/>
                                          </p:stCondLst>
                                        </p:cTn>
                                        <p:tgtEl>
                                          <p:spTgt spid="20"/>
                                        </p:tgtEl>
                                      </p:cBhvr>
                                      <p:to x="100000" y="100000"/>
                                    </p:animScale>
                                    <p:animScale>
                                      <p:cBhvr>
                                        <p:cTn id="44" dur="26">
                                          <p:stCondLst>
                                            <p:cond delay="1642"/>
                                          </p:stCondLst>
                                        </p:cTn>
                                        <p:tgtEl>
                                          <p:spTgt spid="20"/>
                                        </p:tgtEl>
                                      </p:cBhvr>
                                      <p:to x="100000" y="90000"/>
                                    </p:animScale>
                                    <p:animScale>
                                      <p:cBhvr>
                                        <p:cTn id="45" dur="166" decel="50000">
                                          <p:stCondLst>
                                            <p:cond delay="1668"/>
                                          </p:stCondLst>
                                        </p:cTn>
                                        <p:tgtEl>
                                          <p:spTgt spid="20"/>
                                        </p:tgtEl>
                                      </p:cBhvr>
                                      <p:to x="100000" y="100000"/>
                                    </p:animScale>
                                    <p:animScale>
                                      <p:cBhvr>
                                        <p:cTn id="46" dur="26">
                                          <p:stCondLst>
                                            <p:cond delay="1808"/>
                                          </p:stCondLst>
                                        </p:cTn>
                                        <p:tgtEl>
                                          <p:spTgt spid="20"/>
                                        </p:tgtEl>
                                      </p:cBhvr>
                                      <p:to x="100000" y="95000"/>
                                    </p:animScale>
                                    <p:animScale>
                                      <p:cBhvr>
                                        <p:cTn id="47" dur="166" decel="50000">
                                          <p:stCondLst>
                                            <p:cond delay="1834"/>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8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8"/>
          <p:cNvPicPr>
            <a:picLocks noChangeAspect="1"/>
          </p:cNvPicPr>
          <p:nvPr/>
        </p:nvPicPr>
        <p:blipFill>
          <a:blip r:embed="rId6"/>
          <a:stretch>
            <a:fillRect/>
          </a:stretch>
        </p:blipFill>
        <p:spPr>
          <a:xfrm>
            <a:off x="3791236" y="2819399"/>
            <a:ext cx="815726" cy="828675"/>
          </a:xfrm>
          <a:prstGeom prst="rect">
            <a:avLst/>
          </a:prstGeom>
        </p:spPr>
      </p:pic>
      <p:pic>
        <p:nvPicPr>
          <p:cNvPr id="10" name="Picture 2" descr="https://s-media-cache-ak0.pinimg.com/236x/09/b5/23/09b523affba61fc209686fc9ff1d0727.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07418655"/>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294965" y="1588408"/>
            <a:ext cx="2601771" cy="4029075"/>
          </a:xfrm>
          <a:prstGeom prst="rect">
            <a:avLst/>
          </a:prstGeom>
        </p:spPr>
      </p:pic>
      <p:sp>
        <p:nvSpPr>
          <p:cNvPr id="7" name="Rectangle 6"/>
          <p:cNvSpPr/>
          <p:nvPr/>
        </p:nvSpPr>
        <p:spPr>
          <a:xfrm>
            <a:off x="2005052" y="2046266"/>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67052" y="2608655"/>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62391" y="2615281"/>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17554" y="2601169"/>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79658" y="2625220"/>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48488" y="2601169"/>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4974" y="4094616"/>
            <a:ext cx="653755" cy="65375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9380" y="4094616"/>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1855794" y="5371077"/>
            <a:ext cx="5292429"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2" name="Picture 1"/>
          <p:cNvPicPr>
            <a:picLocks noChangeAspect="1"/>
          </p:cNvPicPr>
          <p:nvPr/>
        </p:nvPicPr>
        <p:blipFill>
          <a:blip r:embed="rId6"/>
          <a:stretch>
            <a:fillRect/>
          </a:stretch>
        </p:blipFill>
        <p:spPr>
          <a:xfrm>
            <a:off x="1335195" y="3032103"/>
            <a:ext cx="1209675" cy="1228725"/>
          </a:xfrm>
          <a:prstGeom prst="rect">
            <a:avLst/>
          </a:prstGeom>
        </p:spPr>
      </p:pic>
      <p:pic>
        <p:nvPicPr>
          <p:cNvPr id="3" name="Picture 2"/>
          <p:cNvPicPr>
            <a:picLocks noChangeAspect="1"/>
          </p:cNvPicPr>
          <p:nvPr/>
        </p:nvPicPr>
        <p:blipFill>
          <a:blip r:embed="rId7"/>
          <a:stretch>
            <a:fillRect/>
          </a:stretch>
        </p:blipFill>
        <p:spPr>
          <a:xfrm>
            <a:off x="6650144" y="2993345"/>
            <a:ext cx="1219200" cy="1219200"/>
          </a:xfrm>
          <a:prstGeom prst="rect">
            <a:avLst/>
          </a:prstGeom>
        </p:spPr>
      </p:pic>
      <p:pic>
        <p:nvPicPr>
          <p:cNvPr id="18"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73335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6"/>
                                        </p:tgtEl>
                                        <p:attrNameLst>
                                          <p:attrName>ppt_x</p:attrName>
                                        </p:attrNameLst>
                                      </p:cBhvr>
                                      <p:tavLst>
                                        <p:tav tm="0">
                                          <p:val>
                                            <p:strVal val="ppt_x"/>
                                          </p:val>
                                        </p:tav>
                                        <p:tav tm="100000">
                                          <p:val>
                                            <p:strVal val="ppt_x"/>
                                          </p:val>
                                        </p:tav>
                                      </p:tavLst>
                                    </p:anim>
                                    <p:anim calcmode="lin" valueType="num">
                                      <p:cBhvr additive="base">
                                        <p:cTn id="7" dur="500"/>
                                        <p:tgtEl>
                                          <p:spTgt spid="16"/>
                                        </p:tgtEl>
                                        <p:attrNameLst>
                                          <p:attrName>ppt_y</p:attrName>
                                        </p:attrNameLst>
                                      </p:cBhvr>
                                      <p:tavLst>
                                        <p:tav tm="0">
                                          <p:val>
                                            <p:strVal val="ppt_y"/>
                                          </p:val>
                                        </p:tav>
                                        <p:tav tm="100000">
                                          <p:val>
                                            <p:strVal val="1+ppt_h/2"/>
                                          </p:val>
                                        </p:tav>
                                      </p:tavLst>
                                    </p:anim>
                                    <p:set>
                                      <p:cBhvr>
                                        <p:cTn id="8" dur="1" fill="hold">
                                          <p:stCondLst>
                                            <p:cond delay="499"/>
                                          </p:stCondLst>
                                        </p:cTn>
                                        <p:tgtEl>
                                          <p:spTgt spid="16"/>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80">
                                          <p:stCondLst>
                                            <p:cond delay="0"/>
                                          </p:stCondLst>
                                        </p:cTn>
                                        <p:tgtEl>
                                          <p:spTgt spid="2"/>
                                        </p:tgtEl>
                                      </p:cBhvr>
                                    </p:animEffect>
                                    <p:anim calcmode="lin" valueType="num">
                                      <p:cBhvr>
                                        <p:cTn id="19"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4" dur="26">
                                          <p:stCondLst>
                                            <p:cond delay="650"/>
                                          </p:stCondLst>
                                        </p:cTn>
                                        <p:tgtEl>
                                          <p:spTgt spid="2"/>
                                        </p:tgtEl>
                                      </p:cBhvr>
                                      <p:to x="100000" y="60000"/>
                                    </p:animScale>
                                    <p:animScale>
                                      <p:cBhvr>
                                        <p:cTn id="25" dur="166" decel="50000">
                                          <p:stCondLst>
                                            <p:cond delay="676"/>
                                          </p:stCondLst>
                                        </p:cTn>
                                        <p:tgtEl>
                                          <p:spTgt spid="2"/>
                                        </p:tgtEl>
                                      </p:cBhvr>
                                      <p:to x="100000" y="100000"/>
                                    </p:animScale>
                                    <p:animScale>
                                      <p:cBhvr>
                                        <p:cTn id="26" dur="26">
                                          <p:stCondLst>
                                            <p:cond delay="1312"/>
                                          </p:stCondLst>
                                        </p:cTn>
                                        <p:tgtEl>
                                          <p:spTgt spid="2"/>
                                        </p:tgtEl>
                                      </p:cBhvr>
                                      <p:to x="100000" y="80000"/>
                                    </p:animScale>
                                    <p:animScale>
                                      <p:cBhvr>
                                        <p:cTn id="27" dur="166" decel="50000">
                                          <p:stCondLst>
                                            <p:cond delay="1338"/>
                                          </p:stCondLst>
                                        </p:cTn>
                                        <p:tgtEl>
                                          <p:spTgt spid="2"/>
                                        </p:tgtEl>
                                      </p:cBhvr>
                                      <p:to x="100000" y="100000"/>
                                    </p:animScale>
                                    <p:animScale>
                                      <p:cBhvr>
                                        <p:cTn id="28" dur="26">
                                          <p:stCondLst>
                                            <p:cond delay="1642"/>
                                          </p:stCondLst>
                                        </p:cTn>
                                        <p:tgtEl>
                                          <p:spTgt spid="2"/>
                                        </p:tgtEl>
                                      </p:cBhvr>
                                      <p:to x="100000" y="90000"/>
                                    </p:animScale>
                                    <p:animScale>
                                      <p:cBhvr>
                                        <p:cTn id="29" dur="166" decel="50000">
                                          <p:stCondLst>
                                            <p:cond delay="1668"/>
                                          </p:stCondLst>
                                        </p:cTn>
                                        <p:tgtEl>
                                          <p:spTgt spid="2"/>
                                        </p:tgtEl>
                                      </p:cBhvr>
                                      <p:to x="100000" y="100000"/>
                                    </p:animScale>
                                    <p:animScale>
                                      <p:cBhvr>
                                        <p:cTn id="30" dur="26">
                                          <p:stCondLst>
                                            <p:cond delay="1808"/>
                                          </p:stCondLst>
                                        </p:cTn>
                                        <p:tgtEl>
                                          <p:spTgt spid="2"/>
                                        </p:tgtEl>
                                      </p:cBhvr>
                                      <p:to x="100000" y="95000"/>
                                    </p:animScale>
                                    <p:animScale>
                                      <p:cBhvr>
                                        <p:cTn id="31" dur="166" decel="50000">
                                          <p:stCondLst>
                                            <p:cond delay="1834"/>
                                          </p:stCondLst>
                                        </p:cTn>
                                        <p:tgtEl>
                                          <p:spTgt spid="2"/>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80">
                                          <p:stCondLst>
                                            <p:cond delay="0"/>
                                          </p:stCondLst>
                                        </p:cTn>
                                        <p:tgtEl>
                                          <p:spTgt spid="3"/>
                                        </p:tgtEl>
                                      </p:cBhvr>
                                    </p:animEffect>
                                    <p:anim calcmode="lin" valueType="num">
                                      <p:cBhvr>
                                        <p:cTn id="35"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0" dur="26">
                                          <p:stCondLst>
                                            <p:cond delay="650"/>
                                          </p:stCondLst>
                                        </p:cTn>
                                        <p:tgtEl>
                                          <p:spTgt spid="3"/>
                                        </p:tgtEl>
                                      </p:cBhvr>
                                      <p:to x="100000" y="60000"/>
                                    </p:animScale>
                                    <p:animScale>
                                      <p:cBhvr>
                                        <p:cTn id="41" dur="166" decel="50000">
                                          <p:stCondLst>
                                            <p:cond delay="676"/>
                                          </p:stCondLst>
                                        </p:cTn>
                                        <p:tgtEl>
                                          <p:spTgt spid="3"/>
                                        </p:tgtEl>
                                      </p:cBhvr>
                                      <p:to x="100000" y="100000"/>
                                    </p:animScale>
                                    <p:animScale>
                                      <p:cBhvr>
                                        <p:cTn id="42" dur="26">
                                          <p:stCondLst>
                                            <p:cond delay="1312"/>
                                          </p:stCondLst>
                                        </p:cTn>
                                        <p:tgtEl>
                                          <p:spTgt spid="3"/>
                                        </p:tgtEl>
                                      </p:cBhvr>
                                      <p:to x="100000" y="80000"/>
                                    </p:animScale>
                                    <p:animScale>
                                      <p:cBhvr>
                                        <p:cTn id="43" dur="166" decel="50000">
                                          <p:stCondLst>
                                            <p:cond delay="1338"/>
                                          </p:stCondLst>
                                        </p:cTn>
                                        <p:tgtEl>
                                          <p:spTgt spid="3"/>
                                        </p:tgtEl>
                                      </p:cBhvr>
                                      <p:to x="100000" y="100000"/>
                                    </p:animScale>
                                    <p:animScale>
                                      <p:cBhvr>
                                        <p:cTn id="44" dur="26">
                                          <p:stCondLst>
                                            <p:cond delay="1642"/>
                                          </p:stCondLst>
                                        </p:cTn>
                                        <p:tgtEl>
                                          <p:spTgt spid="3"/>
                                        </p:tgtEl>
                                      </p:cBhvr>
                                      <p:to x="100000" y="90000"/>
                                    </p:animScale>
                                    <p:animScale>
                                      <p:cBhvr>
                                        <p:cTn id="45" dur="166" decel="50000">
                                          <p:stCondLst>
                                            <p:cond delay="1668"/>
                                          </p:stCondLst>
                                        </p:cTn>
                                        <p:tgtEl>
                                          <p:spTgt spid="3"/>
                                        </p:tgtEl>
                                      </p:cBhvr>
                                      <p:to x="100000" y="100000"/>
                                    </p:animScale>
                                    <p:animScale>
                                      <p:cBhvr>
                                        <p:cTn id="46" dur="26">
                                          <p:stCondLst>
                                            <p:cond delay="1808"/>
                                          </p:stCondLst>
                                        </p:cTn>
                                        <p:tgtEl>
                                          <p:spTgt spid="3"/>
                                        </p:tgtEl>
                                      </p:cBhvr>
                                      <p:to x="100000" y="95000"/>
                                    </p:animScale>
                                    <p:animScale>
                                      <p:cBhvr>
                                        <p:cTn id="47"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7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8"/>
          <p:cNvPicPr>
            <a:picLocks noChangeAspect="1"/>
          </p:cNvPicPr>
          <p:nvPr/>
        </p:nvPicPr>
        <p:blipFill>
          <a:blip r:embed="rId6"/>
          <a:stretch>
            <a:fillRect/>
          </a:stretch>
        </p:blipFill>
        <p:spPr>
          <a:xfrm>
            <a:off x="3791235" y="2819399"/>
            <a:ext cx="815727" cy="828676"/>
          </a:xfrm>
          <a:prstGeom prst="rect">
            <a:avLst/>
          </a:prstGeom>
        </p:spPr>
      </p:pic>
      <p:pic>
        <p:nvPicPr>
          <p:cNvPr id="5" name="Picture 4"/>
          <p:cNvPicPr>
            <a:picLocks noChangeAspect="1"/>
          </p:cNvPicPr>
          <p:nvPr/>
        </p:nvPicPr>
        <p:blipFill>
          <a:blip r:embed="rId7"/>
          <a:stretch>
            <a:fillRect/>
          </a:stretch>
        </p:blipFill>
        <p:spPr>
          <a:xfrm>
            <a:off x="4679177" y="2819400"/>
            <a:ext cx="828674" cy="828674"/>
          </a:xfrm>
          <a:prstGeom prst="rect">
            <a:avLst/>
          </a:prstGeom>
        </p:spPr>
      </p:pic>
      <p:pic>
        <p:nvPicPr>
          <p:cNvPr id="11" name="Picture 2" descr="https://s-media-cache-ak0.pinimg.com/236x/09/b5/23/09b523affba61fc209686fc9ff1d0727.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48591302"/>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252819" y="1655249"/>
            <a:ext cx="2601771" cy="4029075"/>
          </a:xfrm>
          <a:prstGeom prst="rect">
            <a:avLst/>
          </a:prstGeom>
        </p:spPr>
      </p:pic>
      <p:sp>
        <p:nvSpPr>
          <p:cNvPr id="7" name="Rectangle 6"/>
          <p:cNvSpPr/>
          <p:nvPr/>
        </p:nvSpPr>
        <p:spPr>
          <a:xfrm>
            <a:off x="1962906" y="211310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24906" y="2675496"/>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20245" y="2682122"/>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275408" y="2668010"/>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37512" y="2692061"/>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06342" y="2668010"/>
            <a:ext cx="609600" cy="609600"/>
          </a:xfrm>
          <a:prstGeom prst="rect">
            <a:avLst/>
          </a:prstGeom>
          <a:noFill/>
        </p:spPr>
      </p:pic>
      <p:pic>
        <p:nvPicPr>
          <p:cNvPr id="14" name="Picture 4" descr="http://lessonpix.com/drawings/27617/100x100/Connecting+Cubes.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2828" y="4161457"/>
            <a:ext cx="653755" cy="65375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1751684" y="5460907"/>
            <a:ext cx="5402583"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5" name="Picture 4"/>
          <p:cNvPicPr>
            <a:picLocks noChangeAspect="1"/>
          </p:cNvPicPr>
          <p:nvPr/>
        </p:nvPicPr>
        <p:blipFill>
          <a:blip r:embed="rId6"/>
          <a:stretch>
            <a:fillRect/>
          </a:stretch>
        </p:blipFill>
        <p:spPr>
          <a:xfrm>
            <a:off x="1207639" y="3069711"/>
            <a:ext cx="1219200" cy="1200150"/>
          </a:xfrm>
          <a:prstGeom prst="rect">
            <a:avLst/>
          </a:prstGeom>
        </p:spPr>
      </p:pic>
      <p:pic>
        <p:nvPicPr>
          <p:cNvPr id="17" name="Picture 16"/>
          <p:cNvPicPr>
            <a:picLocks noChangeAspect="1"/>
          </p:cNvPicPr>
          <p:nvPr/>
        </p:nvPicPr>
        <p:blipFill>
          <a:blip r:embed="rId7"/>
          <a:stretch>
            <a:fillRect/>
          </a:stretch>
        </p:blipFill>
        <p:spPr>
          <a:xfrm>
            <a:off x="6645180" y="3089419"/>
            <a:ext cx="1219200" cy="1247775"/>
          </a:xfrm>
          <a:prstGeom prst="rect">
            <a:avLst/>
          </a:prstGeom>
        </p:spPr>
      </p:pic>
      <p:pic>
        <p:nvPicPr>
          <p:cNvPr id="18"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jenweaver.pbworks.com/f/1430448861/appl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0200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4"/>
                                        </p:tgtEl>
                                        <p:attrNameLst>
                                          <p:attrName>ppt_x</p:attrName>
                                        </p:attrNameLst>
                                      </p:cBhvr>
                                      <p:tavLst>
                                        <p:tav tm="0">
                                          <p:val>
                                            <p:strVal val="ppt_x"/>
                                          </p:val>
                                        </p:tav>
                                        <p:tav tm="100000">
                                          <p:val>
                                            <p:strVal val="ppt_x"/>
                                          </p:val>
                                        </p:tav>
                                      </p:tavLst>
                                    </p:anim>
                                    <p:anim calcmode="lin" valueType="num">
                                      <p:cBhvr additive="base">
                                        <p:cTn id="7" dur="500"/>
                                        <p:tgtEl>
                                          <p:spTgt spid="14"/>
                                        </p:tgtEl>
                                        <p:attrNameLst>
                                          <p:attrName>ppt_y</p:attrName>
                                        </p:attrNameLst>
                                      </p:cBhvr>
                                      <p:tavLst>
                                        <p:tav tm="0">
                                          <p:val>
                                            <p:strVal val="ppt_y"/>
                                          </p:val>
                                        </p:tav>
                                        <p:tav tm="100000">
                                          <p:val>
                                            <p:strVal val="1+ppt_h/2"/>
                                          </p:val>
                                        </p:tav>
                                      </p:tavLst>
                                    </p:anim>
                                    <p:set>
                                      <p:cBhvr>
                                        <p:cTn id="8" dur="1" fill="hold">
                                          <p:stCondLst>
                                            <p:cond delay="499"/>
                                          </p:stCondLst>
                                        </p:cTn>
                                        <p:tgtEl>
                                          <p:spTgt spid="14"/>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80">
                                          <p:stCondLst>
                                            <p:cond delay="0"/>
                                          </p:stCondLst>
                                        </p:cTn>
                                        <p:tgtEl>
                                          <p:spTgt spid="5"/>
                                        </p:tgtEl>
                                      </p:cBhvr>
                                    </p:animEffect>
                                    <p:anim calcmode="lin" valueType="num">
                                      <p:cBhvr>
                                        <p:cTn id="19"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4" dur="26">
                                          <p:stCondLst>
                                            <p:cond delay="650"/>
                                          </p:stCondLst>
                                        </p:cTn>
                                        <p:tgtEl>
                                          <p:spTgt spid="5"/>
                                        </p:tgtEl>
                                      </p:cBhvr>
                                      <p:to x="100000" y="60000"/>
                                    </p:animScale>
                                    <p:animScale>
                                      <p:cBhvr>
                                        <p:cTn id="25" dur="166" decel="50000">
                                          <p:stCondLst>
                                            <p:cond delay="676"/>
                                          </p:stCondLst>
                                        </p:cTn>
                                        <p:tgtEl>
                                          <p:spTgt spid="5"/>
                                        </p:tgtEl>
                                      </p:cBhvr>
                                      <p:to x="100000" y="100000"/>
                                    </p:animScale>
                                    <p:animScale>
                                      <p:cBhvr>
                                        <p:cTn id="26" dur="26">
                                          <p:stCondLst>
                                            <p:cond delay="1312"/>
                                          </p:stCondLst>
                                        </p:cTn>
                                        <p:tgtEl>
                                          <p:spTgt spid="5"/>
                                        </p:tgtEl>
                                      </p:cBhvr>
                                      <p:to x="100000" y="80000"/>
                                    </p:animScale>
                                    <p:animScale>
                                      <p:cBhvr>
                                        <p:cTn id="27" dur="166" decel="50000">
                                          <p:stCondLst>
                                            <p:cond delay="1338"/>
                                          </p:stCondLst>
                                        </p:cTn>
                                        <p:tgtEl>
                                          <p:spTgt spid="5"/>
                                        </p:tgtEl>
                                      </p:cBhvr>
                                      <p:to x="100000" y="100000"/>
                                    </p:animScale>
                                    <p:animScale>
                                      <p:cBhvr>
                                        <p:cTn id="28" dur="26">
                                          <p:stCondLst>
                                            <p:cond delay="1642"/>
                                          </p:stCondLst>
                                        </p:cTn>
                                        <p:tgtEl>
                                          <p:spTgt spid="5"/>
                                        </p:tgtEl>
                                      </p:cBhvr>
                                      <p:to x="100000" y="90000"/>
                                    </p:animScale>
                                    <p:animScale>
                                      <p:cBhvr>
                                        <p:cTn id="29" dur="166" decel="50000">
                                          <p:stCondLst>
                                            <p:cond delay="1668"/>
                                          </p:stCondLst>
                                        </p:cTn>
                                        <p:tgtEl>
                                          <p:spTgt spid="5"/>
                                        </p:tgtEl>
                                      </p:cBhvr>
                                      <p:to x="100000" y="100000"/>
                                    </p:animScale>
                                    <p:animScale>
                                      <p:cBhvr>
                                        <p:cTn id="30" dur="26">
                                          <p:stCondLst>
                                            <p:cond delay="1808"/>
                                          </p:stCondLst>
                                        </p:cTn>
                                        <p:tgtEl>
                                          <p:spTgt spid="5"/>
                                        </p:tgtEl>
                                      </p:cBhvr>
                                      <p:to x="100000" y="95000"/>
                                    </p:animScale>
                                    <p:animScale>
                                      <p:cBhvr>
                                        <p:cTn id="31" dur="166" decel="50000">
                                          <p:stCondLst>
                                            <p:cond delay="1834"/>
                                          </p:stCondLst>
                                        </p:cTn>
                                        <p:tgtEl>
                                          <p:spTgt spid="5"/>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wipe(down)">
                                      <p:cBhvr>
                                        <p:cTn id="34" dur="580">
                                          <p:stCondLst>
                                            <p:cond delay="0"/>
                                          </p:stCondLst>
                                        </p:cTn>
                                        <p:tgtEl>
                                          <p:spTgt spid="17"/>
                                        </p:tgtEl>
                                      </p:cBhvr>
                                    </p:animEffect>
                                    <p:anim calcmode="lin" valueType="num">
                                      <p:cBhvr>
                                        <p:cTn id="35"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0" dur="26">
                                          <p:stCondLst>
                                            <p:cond delay="650"/>
                                          </p:stCondLst>
                                        </p:cTn>
                                        <p:tgtEl>
                                          <p:spTgt spid="17"/>
                                        </p:tgtEl>
                                      </p:cBhvr>
                                      <p:to x="100000" y="60000"/>
                                    </p:animScale>
                                    <p:animScale>
                                      <p:cBhvr>
                                        <p:cTn id="41" dur="166" decel="50000">
                                          <p:stCondLst>
                                            <p:cond delay="676"/>
                                          </p:stCondLst>
                                        </p:cTn>
                                        <p:tgtEl>
                                          <p:spTgt spid="17"/>
                                        </p:tgtEl>
                                      </p:cBhvr>
                                      <p:to x="100000" y="100000"/>
                                    </p:animScale>
                                    <p:animScale>
                                      <p:cBhvr>
                                        <p:cTn id="42" dur="26">
                                          <p:stCondLst>
                                            <p:cond delay="1312"/>
                                          </p:stCondLst>
                                        </p:cTn>
                                        <p:tgtEl>
                                          <p:spTgt spid="17"/>
                                        </p:tgtEl>
                                      </p:cBhvr>
                                      <p:to x="100000" y="80000"/>
                                    </p:animScale>
                                    <p:animScale>
                                      <p:cBhvr>
                                        <p:cTn id="43" dur="166" decel="50000">
                                          <p:stCondLst>
                                            <p:cond delay="1338"/>
                                          </p:stCondLst>
                                        </p:cTn>
                                        <p:tgtEl>
                                          <p:spTgt spid="17"/>
                                        </p:tgtEl>
                                      </p:cBhvr>
                                      <p:to x="100000" y="100000"/>
                                    </p:animScale>
                                    <p:animScale>
                                      <p:cBhvr>
                                        <p:cTn id="44" dur="26">
                                          <p:stCondLst>
                                            <p:cond delay="1642"/>
                                          </p:stCondLst>
                                        </p:cTn>
                                        <p:tgtEl>
                                          <p:spTgt spid="17"/>
                                        </p:tgtEl>
                                      </p:cBhvr>
                                      <p:to x="100000" y="90000"/>
                                    </p:animScale>
                                    <p:animScale>
                                      <p:cBhvr>
                                        <p:cTn id="45" dur="166" decel="50000">
                                          <p:stCondLst>
                                            <p:cond delay="1668"/>
                                          </p:stCondLst>
                                        </p:cTn>
                                        <p:tgtEl>
                                          <p:spTgt spid="17"/>
                                        </p:tgtEl>
                                      </p:cBhvr>
                                      <p:to x="100000" y="100000"/>
                                    </p:animScale>
                                    <p:animScale>
                                      <p:cBhvr>
                                        <p:cTn id="46" dur="26">
                                          <p:stCondLst>
                                            <p:cond delay="1808"/>
                                          </p:stCondLst>
                                        </p:cTn>
                                        <p:tgtEl>
                                          <p:spTgt spid="17"/>
                                        </p:tgtEl>
                                      </p:cBhvr>
                                      <p:to x="100000" y="95000"/>
                                    </p:animScale>
                                    <p:animScale>
                                      <p:cBhvr>
                                        <p:cTn id="47" dur="166" decel="50000">
                                          <p:stCondLst>
                                            <p:cond delay="1834"/>
                                          </p:stCondLst>
                                        </p:cTn>
                                        <p:tgtEl>
                                          <p:spTgt spid="1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6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8"/>
          <p:cNvPicPr>
            <a:picLocks noChangeAspect="1"/>
          </p:cNvPicPr>
          <p:nvPr/>
        </p:nvPicPr>
        <p:blipFill>
          <a:blip r:embed="rId6"/>
          <a:stretch>
            <a:fillRect/>
          </a:stretch>
        </p:blipFill>
        <p:spPr>
          <a:xfrm>
            <a:off x="3791235" y="2819400"/>
            <a:ext cx="831599" cy="844800"/>
          </a:xfrm>
          <a:prstGeom prst="rect">
            <a:avLst/>
          </a:prstGeom>
        </p:spPr>
      </p:pic>
      <p:pic>
        <p:nvPicPr>
          <p:cNvPr id="5" name="Picture 4"/>
          <p:cNvPicPr>
            <a:picLocks noChangeAspect="1"/>
          </p:cNvPicPr>
          <p:nvPr/>
        </p:nvPicPr>
        <p:blipFill>
          <a:blip r:embed="rId7"/>
          <a:stretch>
            <a:fillRect/>
          </a:stretch>
        </p:blipFill>
        <p:spPr>
          <a:xfrm>
            <a:off x="4679177" y="2819400"/>
            <a:ext cx="822536" cy="822536"/>
          </a:xfrm>
          <a:prstGeom prst="rect">
            <a:avLst/>
          </a:prstGeom>
        </p:spPr>
      </p:pic>
      <p:pic>
        <p:nvPicPr>
          <p:cNvPr id="6" name="Picture 5"/>
          <p:cNvPicPr>
            <a:picLocks noChangeAspect="1"/>
          </p:cNvPicPr>
          <p:nvPr/>
        </p:nvPicPr>
        <p:blipFill>
          <a:blip r:embed="rId8"/>
          <a:stretch>
            <a:fillRect/>
          </a:stretch>
        </p:blipFill>
        <p:spPr>
          <a:xfrm>
            <a:off x="5558197" y="2840841"/>
            <a:ext cx="782750" cy="801095"/>
          </a:xfrm>
          <a:prstGeom prst="rect">
            <a:avLst/>
          </a:prstGeom>
        </p:spPr>
      </p:pic>
      <p:pic>
        <p:nvPicPr>
          <p:cNvPr id="13" name="Picture 2" descr="https://s-media-cache-ak0.pinimg.com/236x/09/b5/23/09b523affba61fc209686fc9ff1d0727.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591482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71701" y="2475685"/>
            <a:ext cx="4800600" cy="2705100"/>
          </a:xfrm>
          <a:prstGeom prst="rect">
            <a:avLst/>
          </a:prstGeom>
        </p:spPr>
      </p:pic>
    </p:spTree>
    <p:extLst>
      <p:ext uri="{BB962C8B-B14F-4D97-AF65-F5344CB8AC3E}">
        <p14:creationId xmlns:p14="http://schemas.microsoft.com/office/powerpoint/2010/main" val="109437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19074"/>
            <a:ext cx="7467598" cy="1015663"/>
          </a:xfrm>
          <a:prstGeom prst="rect">
            <a:avLst/>
          </a:prstGeom>
          <a:noFill/>
        </p:spPr>
        <p:txBody>
          <a:bodyPr wrap="square" rtlCol="0">
            <a:spAutoFit/>
          </a:bodyPr>
          <a:lstStyle/>
          <a:p>
            <a:pPr algn="ctr"/>
            <a:r>
              <a:rPr lang="en-US" sz="6000" b="1" dirty="0"/>
              <a:t>beep, 5, 6</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280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271113" y="1589380"/>
            <a:ext cx="2601771" cy="4029075"/>
          </a:xfrm>
          <a:prstGeom prst="rect">
            <a:avLst/>
          </a:prstGeom>
        </p:spPr>
      </p:pic>
      <p:sp>
        <p:nvSpPr>
          <p:cNvPr id="7" name="Rectangle 6"/>
          <p:cNvSpPr/>
          <p:nvPr/>
        </p:nvSpPr>
        <p:spPr>
          <a:xfrm>
            <a:off x="1981200" y="2047238"/>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43200" y="2609627"/>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38539" y="2616253"/>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293702" y="2602141"/>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55806" y="2626192"/>
            <a:ext cx="609600" cy="609600"/>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a:off x="5824636" y="2602141"/>
            <a:ext cx="609600" cy="609600"/>
          </a:xfrm>
          <a:prstGeom prst="rect">
            <a:avLst/>
          </a:prstGeom>
          <a:noFill/>
        </p:spPr>
      </p:pic>
      <p:sp>
        <p:nvSpPr>
          <p:cNvPr id="21" name="TextBox 20"/>
          <p:cNvSpPr txBox="1"/>
          <p:nvPr/>
        </p:nvSpPr>
        <p:spPr>
          <a:xfrm>
            <a:off x="1836981" y="5435812"/>
            <a:ext cx="5268577"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2" name="Picture 1"/>
          <p:cNvPicPr>
            <a:picLocks noChangeAspect="1"/>
          </p:cNvPicPr>
          <p:nvPr/>
        </p:nvPicPr>
        <p:blipFill>
          <a:blip r:embed="rId5"/>
          <a:stretch>
            <a:fillRect/>
          </a:stretch>
        </p:blipFill>
        <p:spPr>
          <a:xfrm>
            <a:off x="1264442" y="2999079"/>
            <a:ext cx="1200150" cy="1209675"/>
          </a:xfrm>
          <a:prstGeom prst="rect">
            <a:avLst/>
          </a:prstGeom>
        </p:spPr>
      </p:pic>
      <p:pic>
        <p:nvPicPr>
          <p:cNvPr id="3" name="Picture 2"/>
          <p:cNvPicPr>
            <a:picLocks noChangeAspect="1"/>
          </p:cNvPicPr>
          <p:nvPr/>
        </p:nvPicPr>
        <p:blipFill>
          <a:blip r:embed="rId6"/>
          <a:stretch>
            <a:fillRect/>
          </a:stretch>
        </p:blipFill>
        <p:spPr>
          <a:xfrm>
            <a:off x="6659527" y="3037838"/>
            <a:ext cx="1247775" cy="1219200"/>
          </a:xfrm>
          <a:prstGeom prst="rect">
            <a:avLst/>
          </a:prstGeom>
        </p:spPr>
      </p:pic>
      <p:pic>
        <p:nvPicPr>
          <p:cNvPr id="16"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34030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3"/>
                                        </p:tgtEl>
                                        <p:attrNameLst>
                                          <p:attrName>ppt_x</p:attrName>
                                        </p:attrNameLst>
                                      </p:cBhvr>
                                      <p:tavLst>
                                        <p:tav tm="0">
                                          <p:val>
                                            <p:strVal val="ppt_x"/>
                                          </p:val>
                                        </p:tav>
                                        <p:tav tm="100000">
                                          <p:val>
                                            <p:strVal val="ppt_x"/>
                                          </p:val>
                                        </p:tav>
                                      </p:tavLst>
                                    </p:anim>
                                    <p:anim calcmode="lin" valueType="num">
                                      <p:cBhvr additive="base">
                                        <p:cTn id="7" dur="500"/>
                                        <p:tgtEl>
                                          <p:spTgt spid="13"/>
                                        </p:tgtEl>
                                        <p:attrNameLst>
                                          <p:attrName>ppt_y</p:attrName>
                                        </p:attrNameLst>
                                      </p:cBhvr>
                                      <p:tavLst>
                                        <p:tav tm="0">
                                          <p:val>
                                            <p:strVal val="ppt_y"/>
                                          </p:val>
                                        </p:tav>
                                        <p:tav tm="100000">
                                          <p:val>
                                            <p:strVal val="1+ppt_h/2"/>
                                          </p:val>
                                        </p:tav>
                                      </p:tavLst>
                                    </p:anim>
                                    <p:set>
                                      <p:cBhvr>
                                        <p:cTn id="8" dur="1" fill="hold">
                                          <p:stCondLst>
                                            <p:cond delay="499"/>
                                          </p:stCondLst>
                                        </p:cTn>
                                        <p:tgtEl>
                                          <p:spTgt spid="13"/>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80">
                                          <p:stCondLst>
                                            <p:cond delay="0"/>
                                          </p:stCondLst>
                                        </p:cTn>
                                        <p:tgtEl>
                                          <p:spTgt spid="2"/>
                                        </p:tgtEl>
                                      </p:cBhvr>
                                    </p:animEffect>
                                    <p:anim calcmode="lin" valueType="num">
                                      <p:cBhvr>
                                        <p:cTn id="19"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4" dur="26">
                                          <p:stCondLst>
                                            <p:cond delay="650"/>
                                          </p:stCondLst>
                                        </p:cTn>
                                        <p:tgtEl>
                                          <p:spTgt spid="2"/>
                                        </p:tgtEl>
                                      </p:cBhvr>
                                      <p:to x="100000" y="60000"/>
                                    </p:animScale>
                                    <p:animScale>
                                      <p:cBhvr>
                                        <p:cTn id="25" dur="166" decel="50000">
                                          <p:stCondLst>
                                            <p:cond delay="676"/>
                                          </p:stCondLst>
                                        </p:cTn>
                                        <p:tgtEl>
                                          <p:spTgt spid="2"/>
                                        </p:tgtEl>
                                      </p:cBhvr>
                                      <p:to x="100000" y="100000"/>
                                    </p:animScale>
                                    <p:animScale>
                                      <p:cBhvr>
                                        <p:cTn id="26" dur="26">
                                          <p:stCondLst>
                                            <p:cond delay="1312"/>
                                          </p:stCondLst>
                                        </p:cTn>
                                        <p:tgtEl>
                                          <p:spTgt spid="2"/>
                                        </p:tgtEl>
                                      </p:cBhvr>
                                      <p:to x="100000" y="80000"/>
                                    </p:animScale>
                                    <p:animScale>
                                      <p:cBhvr>
                                        <p:cTn id="27" dur="166" decel="50000">
                                          <p:stCondLst>
                                            <p:cond delay="1338"/>
                                          </p:stCondLst>
                                        </p:cTn>
                                        <p:tgtEl>
                                          <p:spTgt spid="2"/>
                                        </p:tgtEl>
                                      </p:cBhvr>
                                      <p:to x="100000" y="100000"/>
                                    </p:animScale>
                                    <p:animScale>
                                      <p:cBhvr>
                                        <p:cTn id="28" dur="26">
                                          <p:stCondLst>
                                            <p:cond delay="1642"/>
                                          </p:stCondLst>
                                        </p:cTn>
                                        <p:tgtEl>
                                          <p:spTgt spid="2"/>
                                        </p:tgtEl>
                                      </p:cBhvr>
                                      <p:to x="100000" y="90000"/>
                                    </p:animScale>
                                    <p:animScale>
                                      <p:cBhvr>
                                        <p:cTn id="29" dur="166" decel="50000">
                                          <p:stCondLst>
                                            <p:cond delay="1668"/>
                                          </p:stCondLst>
                                        </p:cTn>
                                        <p:tgtEl>
                                          <p:spTgt spid="2"/>
                                        </p:tgtEl>
                                      </p:cBhvr>
                                      <p:to x="100000" y="100000"/>
                                    </p:animScale>
                                    <p:animScale>
                                      <p:cBhvr>
                                        <p:cTn id="30" dur="26">
                                          <p:stCondLst>
                                            <p:cond delay="1808"/>
                                          </p:stCondLst>
                                        </p:cTn>
                                        <p:tgtEl>
                                          <p:spTgt spid="2"/>
                                        </p:tgtEl>
                                      </p:cBhvr>
                                      <p:to x="100000" y="95000"/>
                                    </p:animScale>
                                    <p:animScale>
                                      <p:cBhvr>
                                        <p:cTn id="31" dur="166" decel="50000">
                                          <p:stCondLst>
                                            <p:cond delay="1834"/>
                                          </p:stCondLst>
                                        </p:cTn>
                                        <p:tgtEl>
                                          <p:spTgt spid="2"/>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80">
                                          <p:stCondLst>
                                            <p:cond delay="0"/>
                                          </p:stCondLst>
                                        </p:cTn>
                                        <p:tgtEl>
                                          <p:spTgt spid="3"/>
                                        </p:tgtEl>
                                      </p:cBhvr>
                                    </p:animEffect>
                                    <p:anim calcmode="lin" valueType="num">
                                      <p:cBhvr>
                                        <p:cTn id="35"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0" dur="26">
                                          <p:stCondLst>
                                            <p:cond delay="650"/>
                                          </p:stCondLst>
                                        </p:cTn>
                                        <p:tgtEl>
                                          <p:spTgt spid="3"/>
                                        </p:tgtEl>
                                      </p:cBhvr>
                                      <p:to x="100000" y="60000"/>
                                    </p:animScale>
                                    <p:animScale>
                                      <p:cBhvr>
                                        <p:cTn id="41" dur="166" decel="50000">
                                          <p:stCondLst>
                                            <p:cond delay="676"/>
                                          </p:stCondLst>
                                        </p:cTn>
                                        <p:tgtEl>
                                          <p:spTgt spid="3"/>
                                        </p:tgtEl>
                                      </p:cBhvr>
                                      <p:to x="100000" y="100000"/>
                                    </p:animScale>
                                    <p:animScale>
                                      <p:cBhvr>
                                        <p:cTn id="42" dur="26">
                                          <p:stCondLst>
                                            <p:cond delay="1312"/>
                                          </p:stCondLst>
                                        </p:cTn>
                                        <p:tgtEl>
                                          <p:spTgt spid="3"/>
                                        </p:tgtEl>
                                      </p:cBhvr>
                                      <p:to x="100000" y="80000"/>
                                    </p:animScale>
                                    <p:animScale>
                                      <p:cBhvr>
                                        <p:cTn id="43" dur="166" decel="50000">
                                          <p:stCondLst>
                                            <p:cond delay="1338"/>
                                          </p:stCondLst>
                                        </p:cTn>
                                        <p:tgtEl>
                                          <p:spTgt spid="3"/>
                                        </p:tgtEl>
                                      </p:cBhvr>
                                      <p:to x="100000" y="100000"/>
                                    </p:animScale>
                                    <p:animScale>
                                      <p:cBhvr>
                                        <p:cTn id="44" dur="26">
                                          <p:stCondLst>
                                            <p:cond delay="1642"/>
                                          </p:stCondLst>
                                        </p:cTn>
                                        <p:tgtEl>
                                          <p:spTgt spid="3"/>
                                        </p:tgtEl>
                                      </p:cBhvr>
                                      <p:to x="100000" y="90000"/>
                                    </p:animScale>
                                    <p:animScale>
                                      <p:cBhvr>
                                        <p:cTn id="45" dur="166" decel="50000">
                                          <p:stCondLst>
                                            <p:cond delay="1668"/>
                                          </p:stCondLst>
                                        </p:cTn>
                                        <p:tgtEl>
                                          <p:spTgt spid="3"/>
                                        </p:tgtEl>
                                      </p:cBhvr>
                                      <p:to x="100000" y="100000"/>
                                    </p:animScale>
                                    <p:animScale>
                                      <p:cBhvr>
                                        <p:cTn id="46" dur="26">
                                          <p:stCondLst>
                                            <p:cond delay="1808"/>
                                          </p:stCondLst>
                                        </p:cTn>
                                        <p:tgtEl>
                                          <p:spTgt spid="3"/>
                                        </p:tgtEl>
                                      </p:cBhvr>
                                      <p:to x="100000" y="95000"/>
                                    </p:animScale>
                                    <p:animScale>
                                      <p:cBhvr>
                                        <p:cTn id="47"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5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8"/>
          <p:cNvPicPr>
            <a:picLocks noChangeAspect="1"/>
          </p:cNvPicPr>
          <p:nvPr/>
        </p:nvPicPr>
        <p:blipFill>
          <a:blip r:embed="rId6"/>
          <a:stretch>
            <a:fillRect/>
          </a:stretch>
        </p:blipFill>
        <p:spPr>
          <a:xfrm>
            <a:off x="3791236" y="2819400"/>
            <a:ext cx="788718" cy="801238"/>
          </a:xfrm>
          <a:prstGeom prst="rect">
            <a:avLst/>
          </a:prstGeom>
        </p:spPr>
      </p:pic>
      <p:pic>
        <p:nvPicPr>
          <p:cNvPr id="5" name="Picture 4"/>
          <p:cNvPicPr>
            <a:picLocks noChangeAspect="1"/>
          </p:cNvPicPr>
          <p:nvPr/>
        </p:nvPicPr>
        <p:blipFill>
          <a:blip r:embed="rId7"/>
          <a:stretch>
            <a:fillRect/>
          </a:stretch>
        </p:blipFill>
        <p:spPr>
          <a:xfrm>
            <a:off x="4679177" y="2819400"/>
            <a:ext cx="779797" cy="779797"/>
          </a:xfrm>
          <a:prstGeom prst="rect">
            <a:avLst/>
          </a:prstGeom>
        </p:spPr>
      </p:pic>
      <p:pic>
        <p:nvPicPr>
          <p:cNvPr id="6" name="Picture 5"/>
          <p:cNvPicPr>
            <a:picLocks noChangeAspect="1"/>
          </p:cNvPicPr>
          <p:nvPr/>
        </p:nvPicPr>
        <p:blipFill>
          <a:blip r:embed="rId8"/>
          <a:stretch>
            <a:fillRect/>
          </a:stretch>
        </p:blipFill>
        <p:spPr>
          <a:xfrm>
            <a:off x="5558197" y="2840841"/>
            <a:ext cx="782750" cy="801095"/>
          </a:xfrm>
          <a:prstGeom prst="rect">
            <a:avLst/>
          </a:prstGeom>
        </p:spPr>
      </p:pic>
      <p:pic>
        <p:nvPicPr>
          <p:cNvPr id="8" name="Picture 7"/>
          <p:cNvPicPr>
            <a:picLocks noChangeAspect="1"/>
          </p:cNvPicPr>
          <p:nvPr/>
        </p:nvPicPr>
        <p:blipFill>
          <a:blip r:embed="rId9"/>
          <a:stretch>
            <a:fillRect/>
          </a:stretch>
        </p:blipFill>
        <p:spPr>
          <a:xfrm>
            <a:off x="6416321" y="2840841"/>
            <a:ext cx="822679" cy="803839"/>
          </a:xfrm>
          <a:prstGeom prst="rect">
            <a:avLst/>
          </a:prstGeom>
        </p:spPr>
      </p:pic>
      <p:pic>
        <p:nvPicPr>
          <p:cNvPr id="13" name="Picture 2" descr="https://s-media-cache-ak0.pinimg.com/236x/09/b5/23/09b523affba61fc209686fc9ff1d0727.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027903159"/>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306430" y="1599319"/>
            <a:ext cx="2601771" cy="4029075"/>
          </a:xfrm>
          <a:prstGeom prst="rect">
            <a:avLst/>
          </a:prstGeom>
        </p:spPr>
      </p:pic>
      <p:sp>
        <p:nvSpPr>
          <p:cNvPr id="7" name="Rectangle 6"/>
          <p:cNvSpPr/>
          <p:nvPr/>
        </p:nvSpPr>
        <p:spPr>
          <a:xfrm>
            <a:off x="2016517" y="205717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78517" y="2619566"/>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73856" y="2626192"/>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29019" y="2612080"/>
            <a:ext cx="609600" cy="609600"/>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a:off x="5091123" y="2636131"/>
            <a:ext cx="609600" cy="609600"/>
          </a:xfrm>
          <a:prstGeom prst="rect">
            <a:avLst/>
          </a:prstGeom>
          <a:noFill/>
        </p:spPr>
      </p:pic>
      <p:sp>
        <p:nvSpPr>
          <p:cNvPr id="21" name="TextBox 20"/>
          <p:cNvSpPr txBox="1"/>
          <p:nvPr/>
        </p:nvSpPr>
        <p:spPr>
          <a:xfrm>
            <a:off x="1850916" y="5357854"/>
            <a:ext cx="5311341"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5" name="Picture 4"/>
          <p:cNvPicPr>
            <a:picLocks noChangeAspect="1"/>
          </p:cNvPicPr>
          <p:nvPr/>
        </p:nvPicPr>
        <p:blipFill>
          <a:blip r:embed="rId5"/>
          <a:stretch>
            <a:fillRect/>
          </a:stretch>
        </p:blipFill>
        <p:spPr>
          <a:xfrm>
            <a:off x="1296034" y="3004256"/>
            <a:ext cx="1228725" cy="1219200"/>
          </a:xfrm>
          <a:prstGeom prst="rect">
            <a:avLst/>
          </a:prstGeom>
        </p:spPr>
      </p:pic>
      <p:pic>
        <p:nvPicPr>
          <p:cNvPr id="14" name="Picture 13"/>
          <p:cNvPicPr>
            <a:picLocks noChangeAspect="1"/>
          </p:cNvPicPr>
          <p:nvPr/>
        </p:nvPicPr>
        <p:blipFill>
          <a:blip r:embed="rId6"/>
          <a:stretch>
            <a:fillRect/>
          </a:stretch>
        </p:blipFill>
        <p:spPr>
          <a:xfrm>
            <a:off x="6568033" y="3043014"/>
            <a:ext cx="1228725" cy="1228725"/>
          </a:xfrm>
          <a:prstGeom prst="rect">
            <a:avLst/>
          </a:prstGeom>
        </p:spPr>
      </p:pic>
      <p:pic>
        <p:nvPicPr>
          <p:cNvPr id="16"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96972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1"/>
                                        </p:tgtEl>
                                        <p:attrNameLst>
                                          <p:attrName>ppt_x</p:attrName>
                                        </p:attrNameLst>
                                      </p:cBhvr>
                                      <p:tavLst>
                                        <p:tav tm="0">
                                          <p:val>
                                            <p:strVal val="ppt_x"/>
                                          </p:val>
                                        </p:tav>
                                        <p:tav tm="100000">
                                          <p:val>
                                            <p:strVal val="ppt_x"/>
                                          </p:val>
                                        </p:tav>
                                      </p:tavLst>
                                    </p:anim>
                                    <p:anim calcmode="lin" valueType="num">
                                      <p:cBhvr additive="base">
                                        <p:cTn id="7" dur="500"/>
                                        <p:tgtEl>
                                          <p:spTgt spid="11"/>
                                        </p:tgtEl>
                                        <p:attrNameLst>
                                          <p:attrName>ppt_y</p:attrName>
                                        </p:attrNameLst>
                                      </p:cBhvr>
                                      <p:tavLst>
                                        <p:tav tm="0">
                                          <p:val>
                                            <p:strVal val="ppt_y"/>
                                          </p:val>
                                        </p:tav>
                                        <p:tav tm="100000">
                                          <p:val>
                                            <p:strVal val="1+ppt_h/2"/>
                                          </p:val>
                                        </p:tav>
                                      </p:tavLst>
                                    </p:anim>
                                    <p:set>
                                      <p:cBhvr>
                                        <p:cTn id="8" dur="1" fill="hold">
                                          <p:stCondLst>
                                            <p:cond delay="499"/>
                                          </p:stCondLst>
                                        </p:cTn>
                                        <p:tgtEl>
                                          <p:spTgt spid="11"/>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80">
                                          <p:stCondLst>
                                            <p:cond delay="0"/>
                                          </p:stCondLst>
                                        </p:cTn>
                                        <p:tgtEl>
                                          <p:spTgt spid="5"/>
                                        </p:tgtEl>
                                      </p:cBhvr>
                                    </p:animEffect>
                                    <p:anim calcmode="lin" valueType="num">
                                      <p:cBhvr>
                                        <p:cTn id="19"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24" dur="26">
                                          <p:stCondLst>
                                            <p:cond delay="650"/>
                                          </p:stCondLst>
                                        </p:cTn>
                                        <p:tgtEl>
                                          <p:spTgt spid="5"/>
                                        </p:tgtEl>
                                      </p:cBhvr>
                                      <p:to x="100000" y="60000"/>
                                    </p:animScale>
                                    <p:animScale>
                                      <p:cBhvr>
                                        <p:cTn id="25" dur="166" decel="50000">
                                          <p:stCondLst>
                                            <p:cond delay="676"/>
                                          </p:stCondLst>
                                        </p:cTn>
                                        <p:tgtEl>
                                          <p:spTgt spid="5"/>
                                        </p:tgtEl>
                                      </p:cBhvr>
                                      <p:to x="100000" y="100000"/>
                                    </p:animScale>
                                    <p:animScale>
                                      <p:cBhvr>
                                        <p:cTn id="26" dur="26">
                                          <p:stCondLst>
                                            <p:cond delay="1312"/>
                                          </p:stCondLst>
                                        </p:cTn>
                                        <p:tgtEl>
                                          <p:spTgt spid="5"/>
                                        </p:tgtEl>
                                      </p:cBhvr>
                                      <p:to x="100000" y="80000"/>
                                    </p:animScale>
                                    <p:animScale>
                                      <p:cBhvr>
                                        <p:cTn id="27" dur="166" decel="50000">
                                          <p:stCondLst>
                                            <p:cond delay="1338"/>
                                          </p:stCondLst>
                                        </p:cTn>
                                        <p:tgtEl>
                                          <p:spTgt spid="5"/>
                                        </p:tgtEl>
                                      </p:cBhvr>
                                      <p:to x="100000" y="100000"/>
                                    </p:animScale>
                                    <p:animScale>
                                      <p:cBhvr>
                                        <p:cTn id="28" dur="26">
                                          <p:stCondLst>
                                            <p:cond delay="1642"/>
                                          </p:stCondLst>
                                        </p:cTn>
                                        <p:tgtEl>
                                          <p:spTgt spid="5"/>
                                        </p:tgtEl>
                                      </p:cBhvr>
                                      <p:to x="100000" y="90000"/>
                                    </p:animScale>
                                    <p:animScale>
                                      <p:cBhvr>
                                        <p:cTn id="29" dur="166" decel="50000">
                                          <p:stCondLst>
                                            <p:cond delay="1668"/>
                                          </p:stCondLst>
                                        </p:cTn>
                                        <p:tgtEl>
                                          <p:spTgt spid="5"/>
                                        </p:tgtEl>
                                      </p:cBhvr>
                                      <p:to x="100000" y="100000"/>
                                    </p:animScale>
                                    <p:animScale>
                                      <p:cBhvr>
                                        <p:cTn id="30" dur="26">
                                          <p:stCondLst>
                                            <p:cond delay="1808"/>
                                          </p:stCondLst>
                                        </p:cTn>
                                        <p:tgtEl>
                                          <p:spTgt spid="5"/>
                                        </p:tgtEl>
                                      </p:cBhvr>
                                      <p:to x="100000" y="95000"/>
                                    </p:animScale>
                                    <p:animScale>
                                      <p:cBhvr>
                                        <p:cTn id="31" dur="166" decel="50000">
                                          <p:stCondLst>
                                            <p:cond delay="1834"/>
                                          </p:stCondLst>
                                        </p:cTn>
                                        <p:tgtEl>
                                          <p:spTgt spid="5"/>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down)">
                                      <p:cBhvr>
                                        <p:cTn id="34" dur="580">
                                          <p:stCondLst>
                                            <p:cond delay="0"/>
                                          </p:stCondLst>
                                        </p:cTn>
                                        <p:tgtEl>
                                          <p:spTgt spid="14"/>
                                        </p:tgtEl>
                                      </p:cBhvr>
                                    </p:animEffect>
                                    <p:anim calcmode="lin" valueType="num">
                                      <p:cBhvr>
                                        <p:cTn id="35"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0" dur="26">
                                          <p:stCondLst>
                                            <p:cond delay="650"/>
                                          </p:stCondLst>
                                        </p:cTn>
                                        <p:tgtEl>
                                          <p:spTgt spid="14"/>
                                        </p:tgtEl>
                                      </p:cBhvr>
                                      <p:to x="100000" y="60000"/>
                                    </p:animScale>
                                    <p:animScale>
                                      <p:cBhvr>
                                        <p:cTn id="41" dur="166" decel="50000">
                                          <p:stCondLst>
                                            <p:cond delay="676"/>
                                          </p:stCondLst>
                                        </p:cTn>
                                        <p:tgtEl>
                                          <p:spTgt spid="14"/>
                                        </p:tgtEl>
                                      </p:cBhvr>
                                      <p:to x="100000" y="100000"/>
                                    </p:animScale>
                                    <p:animScale>
                                      <p:cBhvr>
                                        <p:cTn id="42" dur="26">
                                          <p:stCondLst>
                                            <p:cond delay="1312"/>
                                          </p:stCondLst>
                                        </p:cTn>
                                        <p:tgtEl>
                                          <p:spTgt spid="14"/>
                                        </p:tgtEl>
                                      </p:cBhvr>
                                      <p:to x="100000" y="80000"/>
                                    </p:animScale>
                                    <p:animScale>
                                      <p:cBhvr>
                                        <p:cTn id="43" dur="166" decel="50000">
                                          <p:stCondLst>
                                            <p:cond delay="1338"/>
                                          </p:stCondLst>
                                        </p:cTn>
                                        <p:tgtEl>
                                          <p:spTgt spid="14"/>
                                        </p:tgtEl>
                                      </p:cBhvr>
                                      <p:to x="100000" y="100000"/>
                                    </p:animScale>
                                    <p:animScale>
                                      <p:cBhvr>
                                        <p:cTn id="44" dur="26">
                                          <p:stCondLst>
                                            <p:cond delay="1642"/>
                                          </p:stCondLst>
                                        </p:cTn>
                                        <p:tgtEl>
                                          <p:spTgt spid="14"/>
                                        </p:tgtEl>
                                      </p:cBhvr>
                                      <p:to x="100000" y="90000"/>
                                    </p:animScale>
                                    <p:animScale>
                                      <p:cBhvr>
                                        <p:cTn id="45" dur="166" decel="50000">
                                          <p:stCondLst>
                                            <p:cond delay="1668"/>
                                          </p:stCondLst>
                                        </p:cTn>
                                        <p:tgtEl>
                                          <p:spTgt spid="14"/>
                                        </p:tgtEl>
                                      </p:cBhvr>
                                      <p:to x="100000" y="100000"/>
                                    </p:animScale>
                                    <p:animScale>
                                      <p:cBhvr>
                                        <p:cTn id="46" dur="26">
                                          <p:stCondLst>
                                            <p:cond delay="1808"/>
                                          </p:stCondLst>
                                        </p:cTn>
                                        <p:tgtEl>
                                          <p:spTgt spid="14"/>
                                        </p:tgtEl>
                                      </p:cBhvr>
                                      <p:to x="100000" y="95000"/>
                                    </p:animScale>
                                    <p:animScale>
                                      <p:cBhvr>
                                        <p:cTn id="47" dur="166" decel="50000">
                                          <p:stCondLst>
                                            <p:cond delay="1834"/>
                                          </p:stCondLst>
                                        </p:cTn>
                                        <p:tgtEl>
                                          <p:spTgt spid="1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4 in your card row.</a:t>
            </a:r>
          </a:p>
        </p:txBody>
      </p:sp>
      <p:pic>
        <p:nvPicPr>
          <p:cNvPr id="3" name="Picture 2"/>
          <p:cNvPicPr>
            <a:picLocks noChangeAspect="1"/>
          </p:cNvPicPr>
          <p:nvPr/>
        </p:nvPicPr>
        <p:blipFill>
          <a:blip r:embed="rId3"/>
          <a:stretch>
            <a:fillRect/>
          </a:stretch>
        </p:blipFill>
        <p:spPr>
          <a:xfrm>
            <a:off x="960740" y="2819400"/>
            <a:ext cx="841725" cy="828675"/>
          </a:xfrm>
          <a:prstGeom prst="rect">
            <a:avLst/>
          </a:prstGeom>
        </p:spPr>
      </p:pic>
      <p:pic>
        <p:nvPicPr>
          <p:cNvPr id="7" name="Picture 6"/>
          <p:cNvPicPr>
            <a:picLocks noChangeAspect="1"/>
          </p:cNvPicPr>
          <p:nvPr/>
        </p:nvPicPr>
        <p:blipFill>
          <a:blip r:embed="rId4"/>
          <a:stretch>
            <a:fillRect/>
          </a:stretch>
        </p:blipFill>
        <p:spPr>
          <a:xfrm>
            <a:off x="1905001" y="2819400"/>
            <a:ext cx="838200" cy="844800"/>
          </a:xfrm>
          <a:prstGeom prst="rect">
            <a:avLst/>
          </a:prstGeom>
        </p:spPr>
      </p:pic>
      <p:pic>
        <p:nvPicPr>
          <p:cNvPr id="2" name="Picture 1"/>
          <p:cNvPicPr>
            <a:picLocks noChangeAspect="1"/>
          </p:cNvPicPr>
          <p:nvPr/>
        </p:nvPicPr>
        <p:blipFill>
          <a:blip r:embed="rId5"/>
          <a:stretch>
            <a:fillRect/>
          </a:stretch>
        </p:blipFill>
        <p:spPr>
          <a:xfrm>
            <a:off x="2845737" y="2840841"/>
            <a:ext cx="842963" cy="823359"/>
          </a:xfrm>
          <a:prstGeom prst="rect">
            <a:avLst/>
          </a:prstGeom>
        </p:spPr>
      </p:pic>
      <p:pic>
        <p:nvPicPr>
          <p:cNvPr id="9" name="Picture 8"/>
          <p:cNvPicPr>
            <a:picLocks noChangeAspect="1"/>
          </p:cNvPicPr>
          <p:nvPr/>
        </p:nvPicPr>
        <p:blipFill>
          <a:blip r:embed="rId6"/>
          <a:stretch>
            <a:fillRect/>
          </a:stretch>
        </p:blipFill>
        <p:spPr>
          <a:xfrm>
            <a:off x="3791236" y="2819400"/>
            <a:ext cx="788718" cy="801238"/>
          </a:xfrm>
          <a:prstGeom prst="rect">
            <a:avLst/>
          </a:prstGeom>
        </p:spPr>
      </p:pic>
      <p:pic>
        <p:nvPicPr>
          <p:cNvPr id="5" name="Picture 4"/>
          <p:cNvPicPr>
            <a:picLocks noChangeAspect="1"/>
          </p:cNvPicPr>
          <p:nvPr/>
        </p:nvPicPr>
        <p:blipFill>
          <a:blip r:embed="rId7"/>
          <a:stretch>
            <a:fillRect/>
          </a:stretch>
        </p:blipFill>
        <p:spPr>
          <a:xfrm>
            <a:off x="4679177" y="2819400"/>
            <a:ext cx="779797" cy="779797"/>
          </a:xfrm>
          <a:prstGeom prst="rect">
            <a:avLst/>
          </a:prstGeom>
        </p:spPr>
      </p:pic>
      <p:pic>
        <p:nvPicPr>
          <p:cNvPr id="6" name="Picture 5"/>
          <p:cNvPicPr>
            <a:picLocks noChangeAspect="1"/>
          </p:cNvPicPr>
          <p:nvPr/>
        </p:nvPicPr>
        <p:blipFill>
          <a:blip r:embed="rId8"/>
          <a:stretch>
            <a:fillRect/>
          </a:stretch>
        </p:blipFill>
        <p:spPr>
          <a:xfrm>
            <a:off x="5558197" y="2840841"/>
            <a:ext cx="782750" cy="801095"/>
          </a:xfrm>
          <a:prstGeom prst="rect">
            <a:avLst/>
          </a:prstGeom>
        </p:spPr>
      </p:pic>
      <p:pic>
        <p:nvPicPr>
          <p:cNvPr id="8" name="Picture 7"/>
          <p:cNvPicPr>
            <a:picLocks noChangeAspect="1"/>
          </p:cNvPicPr>
          <p:nvPr/>
        </p:nvPicPr>
        <p:blipFill>
          <a:blip r:embed="rId9"/>
          <a:stretch>
            <a:fillRect/>
          </a:stretch>
        </p:blipFill>
        <p:spPr>
          <a:xfrm>
            <a:off x="6416321" y="2840841"/>
            <a:ext cx="822679" cy="803839"/>
          </a:xfrm>
          <a:prstGeom prst="rect">
            <a:avLst/>
          </a:prstGeom>
        </p:spPr>
      </p:pic>
      <p:pic>
        <p:nvPicPr>
          <p:cNvPr id="10" name="Picture 9"/>
          <p:cNvPicPr>
            <a:picLocks noChangeAspect="1"/>
          </p:cNvPicPr>
          <p:nvPr/>
        </p:nvPicPr>
        <p:blipFill>
          <a:blip r:embed="rId10"/>
          <a:stretch>
            <a:fillRect/>
          </a:stretch>
        </p:blipFill>
        <p:spPr>
          <a:xfrm>
            <a:off x="7250119" y="2814638"/>
            <a:ext cx="827082" cy="827082"/>
          </a:xfrm>
          <a:prstGeom prst="rect">
            <a:avLst/>
          </a:prstGeom>
        </p:spPr>
      </p:pic>
      <p:pic>
        <p:nvPicPr>
          <p:cNvPr id="14" name="Picture 2" descr="https://s-media-cache-ak0.pinimg.com/236x/09/b5/23/09b523affba61fc209686fc9ff1d0727.jp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20461104"/>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309943" y="1514723"/>
            <a:ext cx="2601771" cy="4029075"/>
          </a:xfrm>
          <a:prstGeom prst="rect">
            <a:avLst/>
          </a:prstGeom>
        </p:spPr>
      </p:pic>
      <p:sp>
        <p:nvSpPr>
          <p:cNvPr id="7" name="Rectangle 6"/>
          <p:cNvSpPr/>
          <p:nvPr/>
        </p:nvSpPr>
        <p:spPr>
          <a:xfrm>
            <a:off x="2020030" y="1972581"/>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82030" y="2534970"/>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77369" y="2541596"/>
            <a:ext cx="609600" cy="609600"/>
          </a:xfrm>
          <a:prstGeom prst="rect">
            <a:avLst/>
          </a:prstGeom>
          <a:noFill/>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a:off x="4332532" y="2527484"/>
            <a:ext cx="609600" cy="609600"/>
          </a:xfrm>
          <a:prstGeom prst="rect">
            <a:avLst/>
          </a:prstGeom>
          <a:noFill/>
        </p:spPr>
      </p:pic>
      <p:sp>
        <p:nvSpPr>
          <p:cNvPr id="21" name="TextBox 20"/>
          <p:cNvSpPr txBox="1"/>
          <p:nvPr/>
        </p:nvSpPr>
        <p:spPr>
          <a:xfrm>
            <a:off x="1761593" y="5320475"/>
            <a:ext cx="5392849"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2" name="Picture 1"/>
          <p:cNvPicPr>
            <a:picLocks noChangeAspect="1"/>
          </p:cNvPicPr>
          <p:nvPr/>
        </p:nvPicPr>
        <p:blipFill>
          <a:blip r:embed="rId5"/>
          <a:stretch>
            <a:fillRect/>
          </a:stretch>
        </p:blipFill>
        <p:spPr>
          <a:xfrm>
            <a:off x="1331951" y="2953656"/>
            <a:ext cx="1247775" cy="1238250"/>
          </a:xfrm>
          <a:prstGeom prst="rect">
            <a:avLst/>
          </a:prstGeom>
        </p:spPr>
      </p:pic>
      <p:pic>
        <p:nvPicPr>
          <p:cNvPr id="3" name="Picture 2"/>
          <p:cNvPicPr>
            <a:picLocks noChangeAspect="1"/>
          </p:cNvPicPr>
          <p:nvPr/>
        </p:nvPicPr>
        <p:blipFill>
          <a:blip r:embed="rId6"/>
          <a:stretch>
            <a:fillRect/>
          </a:stretch>
        </p:blipFill>
        <p:spPr>
          <a:xfrm>
            <a:off x="6558508" y="2963181"/>
            <a:ext cx="1238250" cy="1219200"/>
          </a:xfrm>
          <a:prstGeom prst="rect">
            <a:avLst/>
          </a:prstGeom>
        </p:spPr>
      </p:pic>
      <p:pic>
        <p:nvPicPr>
          <p:cNvPr id="14"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37137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0"/>
                                        </p:tgtEl>
                                        <p:attrNameLst>
                                          <p:attrName>ppt_x</p:attrName>
                                        </p:attrNameLst>
                                      </p:cBhvr>
                                      <p:tavLst>
                                        <p:tav tm="0">
                                          <p:val>
                                            <p:strVal val="ppt_x"/>
                                          </p:val>
                                        </p:tav>
                                        <p:tav tm="100000">
                                          <p:val>
                                            <p:strVal val="ppt_x"/>
                                          </p:val>
                                        </p:tav>
                                      </p:tavLst>
                                    </p:anim>
                                    <p:anim calcmode="lin" valueType="num">
                                      <p:cBhvr additive="base">
                                        <p:cTn id="7" dur="500"/>
                                        <p:tgtEl>
                                          <p:spTgt spid="10"/>
                                        </p:tgtEl>
                                        <p:attrNameLst>
                                          <p:attrName>ppt_y</p:attrName>
                                        </p:attrNameLst>
                                      </p:cBhvr>
                                      <p:tavLst>
                                        <p:tav tm="0">
                                          <p:val>
                                            <p:strVal val="ppt_y"/>
                                          </p:val>
                                        </p:tav>
                                        <p:tav tm="100000">
                                          <p:val>
                                            <p:strVal val="1+ppt_h/2"/>
                                          </p:val>
                                        </p:tav>
                                      </p:tavLst>
                                    </p:anim>
                                    <p:set>
                                      <p:cBhvr>
                                        <p:cTn id="8" dur="1" fill="hold">
                                          <p:stCondLst>
                                            <p:cond delay="499"/>
                                          </p:stCondLst>
                                        </p:cTn>
                                        <p:tgtEl>
                                          <p:spTgt spid="10"/>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80">
                                          <p:stCondLst>
                                            <p:cond delay="0"/>
                                          </p:stCondLst>
                                        </p:cTn>
                                        <p:tgtEl>
                                          <p:spTgt spid="2"/>
                                        </p:tgtEl>
                                      </p:cBhvr>
                                    </p:animEffect>
                                    <p:anim calcmode="lin" valueType="num">
                                      <p:cBhvr>
                                        <p:cTn id="19"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24" dur="26">
                                          <p:stCondLst>
                                            <p:cond delay="650"/>
                                          </p:stCondLst>
                                        </p:cTn>
                                        <p:tgtEl>
                                          <p:spTgt spid="2"/>
                                        </p:tgtEl>
                                      </p:cBhvr>
                                      <p:to x="100000" y="60000"/>
                                    </p:animScale>
                                    <p:animScale>
                                      <p:cBhvr>
                                        <p:cTn id="25" dur="166" decel="50000">
                                          <p:stCondLst>
                                            <p:cond delay="676"/>
                                          </p:stCondLst>
                                        </p:cTn>
                                        <p:tgtEl>
                                          <p:spTgt spid="2"/>
                                        </p:tgtEl>
                                      </p:cBhvr>
                                      <p:to x="100000" y="100000"/>
                                    </p:animScale>
                                    <p:animScale>
                                      <p:cBhvr>
                                        <p:cTn id="26" dur="26">
                                          <p:stCondLst>
                                            <p:cond delay="1312"/>
                                          </p:stCondLst>
                                        </p:cTn>
                                        <p:tgtEl>
                                          <p:spTgt spid="2"/>
                                        </p:tgtEl>
                                      </p:cBhvr>
                                      <p:to x="100000" y="80000"/>
                                    </p:animScale>
                                    <p:animScale>
                                      <p:cBhvr>
                                        <p:cTn id="27" dur="166" decel="50000">
                                          <p:stCondLst>
                                            <p:cond delay="1338"/>
                                          </p:stCondLst>
                                        </p:cTn>
                                        <p:tgtEl>
                                          <p:spTgt spid="2"/>
                                        </p:tgtEl>
                                      </p:cBhvr>
                                      <p:to x="100000" y="100000"/>
                                    </p:animScale>
                                    <p:animScale>
                                      <p:cBhvr>
                                        <p:cTn id="28" dur="26">
                                          <p:stCondLst>
                                            <p:cond delay="1642"/>
                                          </p:stCondLst>
                                        </p:cTn>
                                        <p:tgtEl>
                                          <p:spTgt spid="2"/>
                                        </p:tgtEl>
                                      </p:cBhvr>
                                      <p:to x="100000" y="90000"/>
                                    </p:animScale>
                                    <p:animScale>
                                      <p:cBhvr>
                                        <p:cTn id="29" dur="166" decel="50000">
                                          <p:stCondLst>
                                            <p:cond delay="1668"/>
                                          </p:stCondLst>
                                        </p:cTn>
                                        <p:tgtEl>
                                          <p:spTgt spid="2"/>
                                        </p:tgtEl>
                                      </p:cBhvr>
                                      <p:to x="100000" y="100000"/>
                                    </p:animScale>
                                    <p:animScale>
                                      <p:cBhvr>
                                        <p:cTn id="30" dur="26">
                                          <p:stCondLst>
                                            <p:cond delay="1808"/>
                                          </p:stCondLst>
                                        </p:cTn>
                                        <p:tgtEl>
                                          <p:spTgt spid="2"/>
                                        </p:tgtEl>
                                      </p:cBhvr>
                                      <p:to x="100000" y="95000"/>
                                    </p:animScale>
                                    <p:animScale>
                                      <p:cBhvr>
                                        <p:cTn id="31" dur="166" decel="50000">
                                          <p:stCondLst>
                                            <p:cond delay="1834"/>
                                          </p:stCondLst>
                                        </p:cTn>
                                        <p:tgtEl>
                                          <p:spTgt spid="2"/>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80">
                                          <p:stCondLst>
                                            <p:cond delay="0"/>
                                          </p:stCondLst>
                                        </p:cTn>
                                        <p:tgtEl>
                                          <p:spTgt spid="3"/>
                                        </p:tgtEl>
                                      </p:cBhvr>
                                    </p:animEffect>
                                    <p:anim calcmode="lin" valueType="num">
                                      <p:cBhvr>
                                        <p:cTn id="35"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0" dur="26">
                                          <p:stCondLst>
                                            <p:cond delay="650"/>
                                          </p:stCondLst>
                                        </p:cTn>
                                        <p:tgtEl>
                                          <p:spTgt spid="3"/>
                                        </p:tgtEl>
                                      </p:cBhvr>
                                      <p:to x="100000" y="60000"/>
                                    </p:animScale>
                                    <p:animScale>
                                      <p:cBhvr>
                                        <p:cTn id="41" dur="166" decel="50000">
                                          <p:stCondLst>
                                            <p:cond delay="676"/>
                                          </p:stCondLst>
                                        </p:cTn>
                                        <p:tgtEl>
                                          <p:spTgt spid="3"/>
                                        </p:tgtEl>
                                      </p:cBhvr>
                                      <p:to x="100000" y="100000"/>
                                    </p:animScale>
                                    <p:animScale>
                                      <p:cBhvr>
                                        <p:cTn id="42" dur="26">
                                          <p:stCondLst>
                                            <p:cond delay="1312"/>
                                          </p:stCondLst>
                                        </p:cTn>
                                        <p:tgtEl>
                                          <p:spTgt spid="3"/>
                                        </p:tgtEl>
                                      </p:cBhvr>
                                      <p:to x="100000" y="80000"/>
                                    </p:animScale>
                                    <p:animScale>
                                      <p:cBhvr>
                                        <p:cTn id="43" dur="166" decel="50000">
                                          <p:stCondLst>
                                            <p:cond delay="1338"/>
                                          </p:stCondLst>
                                        </p:cTn>
                                        <p:tgtEl>
                                          <p:spTgt spid="3"/>
                                        </p:tgtEl>
                                      </p:cBhvr>
                                      <p:to x="100000" y="100000"/>
                                    </p:animScale>
                                    <p:animScale>
                                      <p:cBhvr>
                                        <p:cTn id="44" dur="26">
                                          <p:stCondLst>
                                            <p:cond delay="1642"/>
                                          </p:stCondLst>
                                        </p:cTn>
                                        <p:tgtEl>
                                          <p:spTgt spid="3"/>
                                        </p:tgtEl>
                                      </p:cBhvr>
                                      <p:to x="100000" y="90000"/>
                                    </p:animScale>
                                    <p:animScale>
                                      <p:cBhvr>
                                        <p:cTn id="45" dur="166" decel="50000">
                                          <p:stCondLst>
                                            <p:cond delay="1668"/>
                                          </p:stCondLst>
                                        </p:cTn>
                                        <p:tgtEl>
                                          <p:spTgt spid="3"/>
                                        </p:tgtEl>
                                      </p:cBhvr>
                                      <p:to x="100000" y="100000"/>
                                    </p:animScale>
                                    <p:animScale>
                                      <p:cBhvr>
                                        <p:cTn id="46" dur="26">
                                          <p:stCondLst>
                                            <p:cond delay="1808"/>
                                          </p:stCondLst>
                                        </p:cTn>
                                        <p:tgtEl>
                                          <p:spTgt spid="3"/>
                                        </p:tgtEl>
                                      </p:cBhvr>
                                      <p:to x="100000" y="95000"/>
                                    </p:animScale>
                                    <p:animScale>
                                      <p:cBhvr>
                                        <p:cTn id="47"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461665"/>
          </a:xfrm>
          <a:prstGeom prst="rect">
            <a:avLst/>
          </a:prstGeom>
          <a:noFill/>
        </p:spPr>
        <p:txBody>
          <a:bodyPr wrap="square" rtlCol="0">
            <a:spAutoFit/>
          </a:bodyPr>
          <a:lstStyle/>
          <a:p>
            <a:pPr algn="ctr"/>
            <a:r>
              <a:rPr lang="en-US" sz="2400" b="1" dirty="0"/>
              <a:t>Put it next to the 3 in your card row.</a:t>
            </a:r>
          </a:p>
        </p:txBody>
      </p:sp>
      <p:pic>
        <p:nvPicPr>
          <p:cNvPr id="3" name="Picture 2"/>
          <p:cNvPicPr>
            <a:picLocks noChangeAspect="1"/>
          </p:cNvPicPr>
          <p:nvPr/>
        </p:nvPicPr>
        <p:blipFill>
          <a:blip r:embed="rId3"/>
          <a:stretch>
            <a:fillRect/>
          </a:stretch>
        </p:blipFill>
        <p:spPr>
          <a:xfrm>
            <a:off x="467001" y="2619774"/>
            <a:ext cx="841725" cy="828675"/>
          </a:xfrm>
          <a:prstGeom prst="rect">
            <a:avLst/>
          </a:prstGeom>
        </p:spPr>
      </p:pic>
      <p:pic>
        <p:nvPicPr>
          <p:cNvPr id="7" name="Picture 6"/>
          <p:cNvPicPr>
            <a:picLocks noChangeAspect="1"/>
          </p:cNvPicPr>
          <p:nvPr/>
        </p:nvPicPr>
        <p:blipFill>
          <a:blip r:embed="rId4"/>
          <a:stretch>
            <a:fillRect/>
          </a:stretch>
        </p:blipFill>
        <p:spPr>
          <a:xfrm>
            <a:off x="1411262" y="2619774"/>
            <a:ext cx="838200" cy="844800"/>
          </a:xfrm>
          <a:prstGeom prst="rect">
            <a:avLst/>
          </a:prstGeom>
        </p:spPr>
      </p:pic>
      <p:pic>
        <p:nvPicPr>
          <p:cNvPr id="2" name="Picture 1"/>
          <p:cNvPicPr>
            <a:picLocks noChangeAspect="1"/>
          </p:cNvPicPr>
          <p:nvPr/>
        </p:nvPicPr>
        <p:blipFill>
          <a:blip r:embed="rId5"/>
          <a:stretch>
            <a:fillRect/>
          </a:stretch>
        </p:blipFill>
        <p:spPr>
          <a:xfrm>
            <a:off x="2351998" y="2641215"/>
            <a:ext cx="842963" cy="823359"/>
          </a:xfrm>
          <a:prstGeom prst="rect">
            <a:avLst/>
          </a:prstGeom>
        </p:spPr>
      </p:pic>
      <p:pic>
        <p:nvPicPr>
          <p:cNvPr id="9" name="Picture 8"/>
          <p:cNvPicPr>
            <a:picLocks noChangeAspect="1"/>
          </p:cNvPicPr>
          <p:nvPr/>
        </p:nvPicPr>
        <p:blipFill>
          <a:blip r:embed="rId6"/>
          <a:stretch>
            <a:fillRect/>
          </a:stretch>
        </p:blipFill>
        <p:spPr>
          <a:xfrm>
            <a:off x="3297496" y="2619774"/>
            <a:ext cx="809683" cy="822536"/>
          </a:xfrm>
          <a:prstGeom prst="rect">
            <a:avLst/>
          </a:prstGeom>
        </p:spPr>
      </p:pic>
      <p:pic>
        <p:nvPicPr>
          <p:cNvPr id="5" name="Picture 4"/>
          <p:cNvPicPr>
            <a:picLocks noChangeAspect="1"/>
          </p:cNvPicPr>
          <p:nvPr/>
        </p:nvPicPr>
        <p:blipFill>
          <a:blip r:embed="rId7"/>
          <a:stretch>
            <a:fillRect/>
          </a:stretch>
        </p:blipFill>
        <p:spPr>
          <a:xfrm>
            <a:off x="4185438" y="2619774"/>
            <a:ext cx="844800" cy="844800"/>
          </a:xfrm>
          <a:prstGeom prst="rect">
            <a:avLst/>
          </a:prstGeom>
        </p:spPr>
      </p:pic>
      <p:pic>
        <p:nvPicPr>
          <p:cNvPr id="6" name="Picture 5"/>
          <p:cNvPicPr>
            <a:picLocks noChangeAspect="1"/>
          </p:cNvPicPr>
          <p:nvPr/>
        </p:nvPicPr>
        <p:blipFill>
          <a:blip r:embed="rId8"/>
          <a:stretch>
            <a:fillRect/>
          </a:stretch>
        </p:blipFill>
        <p:spPr>
          <a:xfrm>
            <a:off x="5064458" y="2641215"/>
            <a:ext cx="800458" cy="819218"/>
          </a:xfrm>
          <a:prstGeom prst="rect">
            <a:avLst/>
          </a:prstGeom>
        </p:spPr>
      </p:pic>
      <p:pic>
        <p:nvPicPr>
          <p:cNvPr id="8" name="Picture 7"/>
          <p:cNvPicPr>
            <a:picLocks noChangeAspect="1"/>
          </p:cNvPicPr>
          <p:nvPr/>
        </p:nvPicPr>
        <p:blipFill>
          <a:blip r:embed="rId9"/>
          <a:stretch>
            <a:fillRect/>
          </a:stretch>
        </p:blipFill>
        <p:spPr>
          <a:xfrm>
            <a:off x="5922582" y="2641215"/>
            <a:ext cx="838417" cy="819217"/>
          </a:xfrm>
          <a:prstGeom prst="rect">
            <a:avLst/>
          </a:prstGeom>
        </p:spPr>
      </p:pic>
      <p:pic>
        <p:nvPicPr>
          <p:cNvPr id="10" name="Picture 9"/>
          <p:cNvPicPr>
            <a:picLocks noChangeAspect="1"/>
          </p:cNvPicPr>
          <p:nvPr/>
        </p:nvPicPr>
        <p:blipFill>
          <a:blip r:embed="rId10"/>
          <a:stretch>
            <a:fillRect/>
          </a:stretch>
        </p:blipFill>
        <p:spPr>
          <a:xfrm>
            <a:off x="6806782" y="2641580"/>
            <a:ext cx="787420" cy="787420"/>
          </a:xfrm>
          <a:prstGeom prst="rect">
            <a:avLst/>
          </a:prstGeom>
        </p:spPr>
      </p:pic>
      <p:pic>
        <p:nvPicPr>
          <p:cNvPr id="11" name="Picture 10"/>
          <p:cNvPicPr>
            <a:picLocks noChangeAspect="1"/>
          </p:cNvPicPr>
          <p:nvPr/>
        </p:nvPicPr>
        <p:blipFill>
          <a:blip r:embed="rId11"/>
          <a:stretch>
            <a:fillRect/>
          </a:stretch>
        </p:blipFill>
        <p:spPr>
          <a:xfrm>
            <a:off x="7638714" y="2641216"/>
            <a:ext cx="819486" cy="806879"/>
          </a:xfrm>
          <a:prstGeom prst="rect">
            <a:avLst/>
          </a:prstGeom>
        </p:spPr>
      </p:pic>
      <p:pic>
        <p:nvPicPr>
          <p:cNvPr id="16" name="Picture 2" descr="https://s-media-cache-ak0.pinimg.com/236x/09/b5/23/09b523affba61fc209686fc9ff1d0727.jp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10892450"/>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1058475" y="947153"/>
            <a:ext cx="7027046" cy="830997"/>
          </a:xfrm>
          <a:prstGeom prst="rect">
            <a:avLst/>
          </a:prstGeom>
          <a:noFill/>
        </p:spPr>
        <p:txBody>
          <a:bodyPr wrap="square" rtlCol="0">
            <a:spAutoFit/>
          </a:bodyPr>
          <a:lstStyle/>
          <a:p>
            <a:pPr algn="ctr"/>
            <a:r>
              <a:rPr lang="en-US" sz="2400" b="1" dirty="0"/>
              <a:t>Now, take the last red cube from your mat, and put it back in the bag.  What do you see? </a:t>
            </a:r>
          </a:p>
        </p:txBody>
      </p:sp>
      <p:pic>
        <p:nvPicPr>
          <p:cNvPr id="6" name="Picture 5"/>
          <p:cNvPicPr>
            <a:picLocks noChangeAspect="1"/>
          </p:cNvPicPr>
          <p:nvPr/>
        </p:nvPicPr>
        <p:blipFill>
          <a:blip r:embed="rId3"/>
          <a:stretch>
            <a:fillRect/>
          </a:stretch>
        </p:blipFill>
        <p:spPr>
          <a:xfrm rot="5400000">
            <a:off x="3279712" y="1612571"/>
            <a:ext cx="2601771" cy="4029075"/>
          </a:xfrm>
          <a:prstGeom prst="rect">
            <a:avLst/>
          </a:prstGeom>
        </p:spPr>
      </p:pic>
      <p:sp>
        <p:nvSpPr>
          <p:cNvPr id="7" name="Rectangle 6"/>
          <p:cNvSpPr/>
          <p:nvPr/>
        </p:nvSpPr>
        <p:spPr>
          <a:xfrm>
            <a:off x="1989799" y="2070429"/>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2" descr="http://www.cliparthut.com/clip-arts/189/unifix-cube-clip-art-189416.png"/>
          <p:cNvPicPr>
            <a:picLocks noChangeAspect="1" noChangeArrowheads="1"/>
          </p:cNvPicPr>
          <p:nvPr/>
        </p:nvPicPr>
        <p:blipFill>
          <a:blip r:embed="rId4" cstate="print"/>
          <a:srcRect/>
          <a:stretch>
            <a:fillRect/>
          </a:stretch>
        </p:blipFill>
        <p:spPr bwMode="auto">
          <a:xfrm>
            <a:off x="2751799" y="2632818"/>
            <a:ext cx="609600" cy="609600"/>
          </a:xfrm>
          <a:prstGeom prst="rect">
            <a:avLst/>
          </a:prstGeom>
          <a:noFill/>
        </p:spPr>
      </p:pic>
      <p:pic>
        <p:nvPicPr>
          <p:cNvPr id="9" name="Picture 2" descr="http://www.cliparthut.com/clip-arts/189/unifix-cube-clip-art-189416.png"/>
          <p:cNvPicPr>
            <a:picLocks noChangeAspect="1" noChangeArrowheads="1"/>
          </p:cNvPicPr>
          <p:nvPr/>
        </p:nvPicPr>
        <p:blipFill>
          <a:blip r:embed="rId4" cstate="print"/>
          <a:srcRect/>
          <a:stretch>
            <a:fillRect/>
          </a:stretch>
        </p:blipFill>
        <p:spPr bwMode="auto">
          <a:xfrm>
            <a:off x="3547138" y="2639444"/>
            <a:ext cx="609600" cy="609600"/>
          </a:xfrm>
          <a:prstGeom prst="rect">
            <a:avLst/>
          </a:prstGeom>
          <a:noFill/>
        </p:spPr>
      </p:pic>
      <p:sp>
        <p:nvSpPr>
          <p:cNvPr id="21" name="TextBox 20"/>
          <p:cNvSpPr txBox="1"/>
          <p:nvPr/>
        </p:nvSpPr>
        <p:spPr>
          <a:xfrm>
            <a:off x="1792141" y="5373591"/>
            <a:ext cx="5375456" cy="646331"/>
          </a:xfrm>
          <a:prstGeom prst="rect">
            <a:avLst/>
          </a:prstGeom>
          <a:noFill/>
        </p:spPr>
        <p:txBody>
          <a:bodyPr wrap="square" rtlCol="0">
            <a:spAutoFit/>
          </a:bodyPr>
          <a:lstStyle/>
          <a:p>
            <a:pPr algn="ctr"/>
            <a:r>
              <a:rPr lang="en-US" b="1" dirty="0">
                <a:solidFill>
                  <a:srgbClr val="FF0000"/>
                </a:solidFill>
              </a:rPr>
              <a:t>Find the card that shows how many linking cubes are on your mat.  Does it look like your 5-group mat?</a:t>
            </a:r>
          </a:p>
        </p:txBody>
      </p:sp>
      <p:pic>
        <p:nvPicPr>
          <p:cNvPr id="5" name="Picture 4"/>
          <p:cNvPicPr>
            <a:picLocks noChangeAspect="1"/>
          </p:cNvPicPr>
          <p:nvPr/>
        </p:nvPicPr>
        <p:blipFill>
          <a:blip r:embed="rId5"/>
          <a:stretch>
            <a:fillRect/>
          </a:stretch>
        </p:blipFill>
        <p:spPr>
          <a:xfrm>
            <a:off x="1356385" y="3036558"/>
            <a:ext cx="1209675" cy="1181100"/>
          </a:xfrm>
          <a:prstGeom prst="rect">
            <a:avLst/>
          </a:prstGeom>
        </p:spPr>
      </p:pic>
      <p:pic>
        <p:nvPicPr>
          <p:cNvPr id="11" name="Picture 10"/>
          <p:cNvPicPr>
            <a:picLocks noChangeAspect="1"/>
          </p:cNvPicPr>
          <p:nvPr/>
        </p:nvPicPr>
        <p:blipFill>
          <a:blip r:embed="rId6"/>
          <a:stretch>
            <a:fillRect/>
          </a:stretch>
        </p:blipFill>
        <p:spPr>
          <a:xfrm>
            <a:off x="6541115" y="3075316"/>
            <a:ext cx="1219200" cy="1190625"/>
          </a:xfrm>
          <a:prstGeom prst="rect">
            <a:avLst/>
          </a:prstGeom>
        </p:spPr>
      </p:pic>
      <p:pic>
        <p:nvPicPr>
          <p:cNvPr id="13"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5265" y="5127577"/>
            <a:ext cx="1523071" cy="152307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jenweaver.pbworks.com/f/1430448861/appl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7303317" y="5127577"/>
            <a:ext cx="1533189" cy="1523071"/>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19120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9"/>
                                        </p:tgtEl>
                                        <p:attrNameLst>
                                          <p:attrName>ppt_x</p:attrName>
                                        </p:attrNameLst>
                                      </p:cBhvr>
                                      <p:tavLst>
                                        <p:tav tm="0">
                                          <p:val>
                                            <p:strVal val="ppt_x"/>
                                          </p:val>
                                        </p:tav>
                                        <p:tav tm="100000">
                                          <p:val>
                                            <p:strVal val="ppt_x"/>
                                          </p:val>
                                        </p:tav>
                                      </p:tavLst>
                                    </p:anim>
                                    <p:anim calcmode="lin" valueType="num">
                                      <p:cBhvr additive="base">
                                        <p:cTn id="7" dur="500"/>
                                        <p:tgtEl>
                                          <p:spTgt spid="9"/>
                                        </p:tgtEl>
                                        <p:attrNameLst>
                                          <p:attrName>ppt_y</p:attrName>
                                        </p:attrNameLst>
                                      </p:cBhvr>
                                      <p:tavLst>
                                        <p:tav tm="0">
                                          <p:val>
                                            <p:strVal val="ppt_y"/>
                                          </p:val>
                                        </p:tav>
                                        <p:tav tm="100000">
                                          <p:val>
                                            <p:strVal val="1+ppt_h/2"/>
                                          </p:val>
                                        </p:tav>
                                      </p:tavLst>
                                    </p:anim>
                                    <p:set>
                                      <p:cBhvr>
                                        <p:cTn id="8" dur="1" fill="hold">
                                          <p:stCondLst>
                                            <p:cond delay="499"/>
                                          </p:stCondLst>
                                        </p:cTn>
                                        <p:tgtEl>
                                          <p:spTgt spid="9"/>
                                        </p:tgtEl>
                                        <p:attrNameLst>
                                          <p:attrName>style.visibility</p:attrName>
                                        </p:attrNameLst>
                                      </p:cBhvr>
                                      <p:to>
                                        <p:strVal val="hidden"/>
                                      </p:to>
                                    </p:set>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down)">
                                      <p:cBhvr>
                                        <p:cTn id="18" dur="580">
                                          <p:stCondLst>
                                            <p:cond delay="0"/>
                                          </p:stCondLst>
                                        </p:cTn>
                                        <p:tgtEl>
                                          <p:spTgt spid="11"/>
                                        </p:tgtEl>
                                      </p:cBhvr>
                                    </p:animEffect>
                                    <p:anim calcmode="lin" valueType="num">
                                      <p:cBhvr>
                                        <p:cTn id="19"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4" dur="26">
                                          <p:stCondLst>
                                            <p:cond delay="650"/>
                                          </p:stCondLst>
                                        </p:cTn>
                                        <p:tgtEl>
                                          <p:spTgt spid="11"/>
                                        </p:tgtEl>
                                      </p:cBhvr>
                                      <p:to x="100000" y="60000"/>
                                    </p:animScale>
                                    <p:animScale>
                                      <p:cBhvr>
                                        <p:cTn id="25" dur="166" decel="50000">
                                          <p:stCondLst>
                                            <p:cond delay="676"/>
                                          </p:stCondLst>
                                        </p:cTn>
                                        <p:tgtEl>
                                          <p:spTgt spid="11"/>
                                        </p:tgtEl>
                                      </p:cBhvr>
                                      <p:to x="100000" y="100000"/>
                                    </p:animScale>
                                    <p:animScale>
                                      <p:cBhvr>
                                        <p:cTn id="26" dur="26">
                                          <p:stCondLst>
                                            <p:cond delay="1312"/>
                                          </p:stCondLst>
                                        </p:cTn>
                                        <p:tgtEl>
                                          <p:spTgt spid="11"/>
                                        </p:tgtEl>
                                      </p:cBhvr>
                                      <p:to x="100000" y="80000"/>
                                    </p:animScale>
                                    <p:animScale>
                                      <p:cBhvr>
                                        <p:cTn id="27" dur="166" decel="50000">
                                          <p:stCondLst>
                                            <p:cond delay="1338"/>
                                          </p:stCondLst>
                                        </p:cTn>
                                        <p:tgtEl>
                                          <p:spTgt spid="11"/>
                                        </p:tgtEl>
                                      </p:cBhvr>
                                      <p:to x="100000" y="100000"/>
                                    </p:animScale>
                                    <p:animScale>
                                      <p:cBhvr>
                                        <p:cTn id="28" dur="26">
                                          <p:stCondLst>
                                            <p:cond delay="1642"/>
                                          </p:stCondLst>
                                        </p:cTn>
                                        <p:tgtEl>
                                          <p:spTgt spid="11"/>
                                        </p:tgtEl>
                                      </p:cBhvr>
                                      <p:to x="100000" y="90000"/>
                                    </p:animScale>
                                    <p:animScale>
                                      <p:cBhvr>
                                        <p:cTn id="29" dur="166" decel="50000">
                                          <p:stCondLst>
                                            <p:cond delay="1668"/>
                                          </p:stCondLst>
                                        </p:cTn>
                                        <p:tgtEl>
                                          <p:spTgt spid="11"/>
                                        </p:tgtEl>
                                      </p:cBhvr>
                                      <p:to x="100000" y="100000"/>
                                    </p:animScale>
                                    <p:animScale>
                                      <p:cBhvr>
                                        <p:cTn id="30" dur="26">
                                          <p:stCondLst>
                                            <p:cond delay="1808"/>
                                          </p:stCondLst>
                                        </p:cTn>
                                        <p:tgtEl>
                                          <p:spTgt spid="11"/>
                                        </p:tgtEl>
                                      </p:cBhvr>
                                      <p:to x="100000" y="95000"/>
                                    </p:animScale>
                                    <p:animScale>
                                      <p:cBhvr>
                                        <p:cTn id="31" dur="166" decel="50000">
                                          <p:stCondLst>
                                            <p:cond delay="1834"/>
                                          </p:stCondLst>
                                        </p:cTn>
                                        <p:tgtEl>
                                          <p:spTgt spid="11"/>
                                        </p:tgtEl>
                                      </p:cBhvr>
                                      <p:to x="100000" y="100000"/>
                                    </p:animScale>
                                  </p:childTnLst>
                                </p:cTn>
                              </p:par>
                              <p:par>
                                <p:cTn id="32" presetID="26" presetClass="entr" presetSubtype="0"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down)">
                                      <p:cBhvr>
                                        <p:cTn id="34" dur="580">
                                          <p:stCondLst>
                                            <p:cond delay="0"/>
                                          </p:stCondLst>
                                        </p:cTn>
                                        <p:tgtEl>
                                          <p:spTgt spid="5"/>
                                        </p:tgtEl>
                                      </p:cBhvr>
                                    </p:animEffect>
                                    <p:anim calcmode="lin" valueType="num">
                                      <p:cBhvr>
                                        <p:cTn id="35"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40" dur="26">
                                          <p:stCondLst>
                                            <p:cond delay="650"/>
                                          </p:stCondLst>
                                        </p:cTn>
                                        <p:tgtEl>
                                          <p:spTgt spid="5"/>
                                        </p:tgtEl>
                                      </p:cBhvr>
                                      <p:to x="100000" y="60000"/>
                                    </p:animScale>
                                    <p:animScale>
                                      <p:cBhvr>
                                        <p:cTn id="41" dur="166" decel="50000">
                                          <p:stCondLst>
                                            <p:cond delay="676"/>
                                          </p:stCondLst>
                                        </p:cTn>
                                        <p:tgtEl>
                                          <p:spTgt spid="5"/>
                                        </p:tgtEl>
                                      </p:cBhvr>
                                      <p:to x="100000" y="100000"/>
                                    </p:animScale>
                                    <p:animScale>
                                      <p:cBhvr>
                                        <p:cTn id="42" dur="26">
                                          <p:stCondLst>
                                            <p:cond delay="1312"/>
                                          </p:stCondLst>
                                        </p:cTn>
                                        <p:tgtEl>
                                          <p:spTgt spid="5"/>
                                        </p:tgtEl>
                                      </p:cBhvr>
                                      <p:to x="100000" y="80000"/>
                                    </p:animScale>
                                    <p:animScale>
                                      <p:cBhvr>
                                        <p:cTn id="43" dur="166" decel="50000">
                                          <p:stCondLst>
                                            <p:cond delay="1338"/>
                                          </p:stCondLst>
                                        </p:cTn>
                                        <p:tgtEl>
                                          <p:spTgt spid="5"/>
                                        </p:tgtEl>
                                      </p:cBhvr>
                                      <p:to x="100000" y="100000"/>
                                    </p:animScale>
                                    <p:animScale>
                                      <p:cBhvr>
                                        <p:cTn id="44" dur="26">
                                          <p:stCondLst>
                                            <p:cond delay="1642"/>
                                          </p:stCondLst>
                                        </p:cTn>
                                        <p:tgtEl>
                                          <p:spTgt spid="5"/>
                                        </p:tgtEl>
                                      </p:cBhvr>
                                      <p:to x="100000" y="90000"/>
                                    </p:animScale>
                                    <p:animScale>
                                      <p:cBhvr>
                                        <p:cTn id="45" dur="166" decel="50000">
                                          <p:stCondLst>
                                            <p:cond delay="1668"/>
                                          </p:stCondLst>
                                        </p:cTn>
                                        <p:tgtEl>
                                          <p:spTgt spid="5"/>
                                        </p:tgtEl>
                                      </p:cBhvr>
                                      <p:to x="100000" y="100000"/>
                                    </p:animScale>
                                    <p:animScale>
                                      <p:cBhvr>
                                        <p:cTn id="46" dur="26">
                                          <p:stCondLst>
                                            <p:cond delay="1808"/>
                                          </p:stCondLst>
                                        </p:cTn>
                                        <p:tgtEl>
                                          <p:spTgt spid="5"/>
                                        </p:tgtEl>
                                      </p:cBhvr>
                                      <p:to x="100000" y="95000"/>
                                    </p:animScale>
                                    <p:animScale>
                                      <p:cBhvr>
                                        <p:cTn id="47"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830997"/>
          </a:xfrm>
          <a:prstGeom prst="rect">
            <a:avLst/>
          </a:prstGeom>
          <a:noFill/>
        </p:spPr>
        <p:txBody>
          <a:bodyPr wrap="square" rtlCol="0">
            <a:spAutoFit/>
          </a:bodyPr>
          <a:lstStyle/>
          <a:p>
            <a:pPr algn="ctr"/>
            <a:r>
              <a:rPr lang="en-US" sz="2400" b="1" dirty="0"/>
              <a:t>Put it next to the 2 in your card row.</a:t>
            </a:r>
          </a:p>
          <a:p>
            <a:pPr algn="ctr"/>
            <a:r>
              <a:rPr lang="en-US" sz="2400" b="1" dirty="0"/>
              <a:t>Does anyone notice anything about the row of cards?</a:t>
            </a:r>
          </a:p>
        </p:txBody>
      </p:sp>
      <p:pic>
        <p:nvPicPr>
          <p:cNvPr id="3" name="Picture 2"/>
          <p:cNvPicPr>
            <a:picLocks noChangeAspect="1"/>
          </p:cNvPicPr>
          <p:nvPr/>
        </p:nvPicPr>
        <p:blipFill>
          <a:blip r:embed="rId3"/>
          <a:stretch>
            <a:fillRect/>
          </a:stretch>
        </p:blipFill>
        <p:spPr>
          <a:xfrm>
            <a:off x="268157" y="2600325"/>
            <a:ext cx="841725" cy="828675"/>
          </a:xfrm>
          <a:prstGeom prst="rect">
            <a:avLst/>
          </a:prstGeom>
        </p:spPr>
      </p:pic>
      <p:pic>
        <p:nvPicPr>
          <p:cNvPr id="7" name="Picture 6"/>
          <p:cNvPicPr>
            <a:picLocks noChangeAspect="1"/>
          </p:cNvPicPr>
          <p:nvPr/>
        </p:nvPicPr>
        <p:blipFill>
          <a:blip r:embed="rId4"/>
          <a:stretch>
            <a:fillRect/>
          </a:stretch>
        </p:blipFill>
        <p:spPr>
          <a:xfrm>
            <a:off x="1146814" y="2592262"/>
            <a:ext cx="838200" cy="844800"/>
          </a:xfrm>
          <a:prstGeom prst="rect">
            <a:avLst/>
          </a:prstGeom>
        </p:spPr>
      </p:pic>
      <p:pic>
        <p:nvPicPr>
          <p:cNvPr id="2" name="Picture 1"/>
          <p:cNvPicPr>
            <a:picLocks noChangeAspect="1"/>
          </p:cNvPicPr>
          <p:nvPr/>
        </p:nvPicPr>
        <p:blipFill>
          <a:blip r:embed="rId5"/>
          <a:stretch>
            <a:fillRect/>
          </a:stretch>
        </p:blipFill>
        <p:spPr>
          <a:xfrm>
            <a:off x="2027068" y="2614823"/>
            <a:ext cx="842963" cy="823359"/>
          </a:xfrm>
          <a:prstGeom prst="rect">
            <a:avLst/>
          </a:prstGeom>
        </p:spPr>
      </p:pic>
      <p:pic>
        <p:nvPicPr>
          <p:cNvPr id="9" name="Picture 8"/>
          <p:cNvPicPr>
            <a:picLocks noChangeAspect="1"/>
          </p:cNvPicPr>
          <p:nvPr/>
        </p:nvPicPr>
        <p:blipFill>
          <a:blip r:embed="rId6"/>
          <a:stretch>
            <a:fillRect/>
          </a:stretch>
        </p:blipFill>
        <p:spPr>
          <a:xfrm>
            <a:off x="2922449" y="2603394"/>
            <a:ext cx="809683" cy="822536"/>
          </a:xfrm>
          <a:prstGeom prst="rect">
            <a:avLst/>
          </a:prstGeom>
        </p:spPr>
      </p:pic>
      <p:pic>
        <p:nvPicPr>
          <p:cNvPr id="5" name="Picture 4"/>
          <p:cNvPicPr>
            <a:picLocks noChangeAspect="1"/>
          </p:cNvPicPr>
          <p:nvPr/>
        </p:nvPicPr>
        <p:blipFill>
          <a:blip r:embed="rId7"/>
          <a:stretch>
            <a:fillRect/>
          </a:stretch>
        </p:blipFill>
        <p:spPr>
          <a:xfrm>
            <a:off x="3795180" y="2602031"/>
            <a:ext cx="844800" cy="844800"/>
          </a:xfrm>
          <a:prstGeom prst="rect">
            <a:avLst/>
          </a:prstGeom>
        </p:spPr>
      </p:pic>
      <p:pic>
        <p:nvPicPr>
          <p:cNvPr id="6" name="Picture 5"/>
          <p:cNvPicPr>
            <a:picLocks noChangeAspect="1"/>
          </p:cNvPicPr>
          <p:nvPr/>
        </p:nvPicPr>
        <p:blipFill>
          <a:blip r:embed="rId8"/>
          <a:stretch>
            <a:fillRect/>
          </a:stretch>
        </p:blipFill>
        <p:spPr>
          <a:xfrm>
            <a:off x="4661808" y="2589352"/>
            <a:ext cx="837843" cy="857479"/>
          </a:xfrm>
          <a:prstGeom prst="rect">
            <a:avLst/>
          </a:prstGeom>
        </p:spPr>
      </p:pic>
      <p:pic>
        <p:nvPicPr>
          <p:cNvPr id="8" name="Picture 7"/>
          <p:cNvPicPr>
            <a:picLocks noChangeAspect="1"/>
          </p:cNvPicPr>
          <p:nvPr/>
        </p:nvPicPr>
        <p:blipFill>
          <a:blip r:embed="rId9"/>
          <a:stretch>
            <a:fillRect/>
          </a:stretch>
        </p:blipFill>
        <p:spPr>
          <a:xfrm>
            <a:off x="5529134" y="2614823"/>
            <a:ext cx="838417" cy="819217"/>
          </a:xfrm>
          <a:prstGeom prst="rect">
            <a:avLst/>
          </a:prstGeom>
        </p:spPr>
      </p:pic>
      <p:pic>
        <p:nvPicPr>
          <p:cNvPr id="10" name="Picture 9"/>
          <p:cNvPicPr>
            <a:picLocks noChangeAspect="1"/>
          </p:cNvPicPr>
          <p:nvPr/>
        </p:nvPicPr>
        <p:blipFill>
          <a:blip r:embed="rId10"/>
          <a:stretch>
            <a:fillRect/>
          </a:stretch>
        </p:blipFill>
        <p:spPr>
          <a:xfrm>
            <a:off x="6359806" y="2614443"/>
            <a:ext cx="804617" cy="804617"/>
          </a:xfrm>
          <a:prstGeom prst="rect">
            <a:avLst/>
          </a:prstGeom>
        </p:spPr>
      </p:pic>
      <p:pic>
        <p:nvPicPr>
          <p:cNvPr id="11" name="Picture 10"/>
          <p:cNvPicPr>
            <a:picLocks noChangeAspect="1"/>
          </p:cNvPicPr>
          <p:nvPr/>
        </p:nvPicPr>
        <p:blipFill>
          <a:blip r:embed="rId11"/>
          <a:stretch>
            <a:fillRect/>
          </a:stretch>
        </p:blipFill>
        <p:spPr>
          <a:xfrm>
            <a:off x="7190376" y="2592262"/>
            <a:ext cx="854930" cy="841778"/>
          </a:xfrm>
          <a:prstGeom prst="rect">
            <a:avLst/>
          </a:prstGeom>
        </p:spPr>
      </p:pic>
      <p:pic>
        <p:nvPicPr>
          <p:cNvPr id="13" name="Picture 12"/>
          <p:cNvPicPr>
            <a:picLocks noChangeAspect="1"/>
          </p:cNvPicPr>
          <p:nvPr/>
        </p:nvPicPr>
        <p:blipFill>
          <a:blip r:embed="rId12"/>
          <a:stretch>
            <a:fillRect/>
          </a:stretch>
        </p:blipFill>
        <p:spPr>
          <a:xfrm>
            <a:off x="8053011" y="2597012"/>
            <a:ext cx="841778" cy="822048"/>
          </a:xfrm>
          <a:prstGeom prst="rect">
            <a:avLst/>
          </a:prstGeom>
        </p:spPr>
      </p:pic>
      <p:pic>
        <p:nvPicPr>
          <p:cNvPr id="16" name="Picture 2" descr="https://s-media-cache-ak0.pinimg.com/236x/09/b5/23/09b523affba61fc209686fc9ff1d0727.jp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967826276"/>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970679" y="827307"/>
            <a:ext cx="7255646" cy="1200329"/>
          </a:xfrm>
          <a:prstGeom prst="rect">
            <a:avLst/>
          </a:prstGeom>
          <a:noFill/>
        </p:spPr>
        <p:txBody>
          <a:bodyPr wrap="square" rtlCol="0">
            <a:spAutoFit/>
          </a:bodyPr>
          <a:lstStyle/>
          <a:p>
            <a:pPr algn="ctr"/>
            <a:r>
              <a:rPr lang="en-US" sz="2400" b="1" dirty="0"/>
              <a:t>Put the last cube away, and let’s look at our cards.  Touch each card, and tell how many dots are on it.  We will go down the row.</a:t>
            </a:r>
          </a:p>
        </p:txBody>
      </p:sp>
      <p:pic>
        <p:nvPicPr>
          <p:cNvPr id="3" name="Picture 2"/>
          <p:cNvPicPr>
            <a:picLocks noChangeAspect="1"/>
          </p:cNvPicPr>
          <p:nvPr/>
        </p:nvPicPr>
        <p:blipFill>
          <a:blip r:embed="rId3"/>
          <a:stretch>
            <a:fillRect/>
          </a:stretch>
        </p:blipFill>
        <p:spPr>
          <a:xfrm>
            <a:off x="268157" y="2600325"/>
            <a:ext cx="841725" cy="828675"/>
          </a:xfrm>
          <a:prstGeom prst="rect">
            <a:avLst/>
          </a:prstGeom>
        </p:spPr>
      </p:pic>
      <p:pic>
        <p:nvPicPr>
          <p:cNvPr id="7" name="Picture 6"/>
          <p:cNvPicPr>
            <a:picLocks noChangeAspect="1"/>
          </p:cNvPicPr>
          <p:nvPr/>
        </p:nvPicPr>
        <p:blipFill>
          <a:blip r:embed="rId4"/>
          <a:stretch>
            <a:fillRect/>
          </a:stretch>
        </p:blipFill>
        <p:spPr>
          <a:xfrm>
            <a:off x="1146814" y="2592262"/>
            <a:ext cx="838200" cy="844800"/>
          </a:xfrm>
          <a:prstGeom prst="rect">
            <a:avLst/>
          </a:prstGeom>
        </p:spPr>
      </p:pic>
      <p:pic>
        <p:nvPicPr>
          <p:cNvPr id="2" name="Picture 1"/>
          <p:cNvPicPr>
            <a:picLocks noChangeAspect="1"/>
          </p:cNvPicPr>
          <p:nvPr/>
        </p:nvPicPr>
        <p:blipFill>
          <a:blip r:embed="rId5"/>
          <a:stretch>
            <a:fillRect/>
          </a:stretch>
        </p:blipFill>
        <p:spPr>
          <a:xfrm>
            <a:off x="2027068" y="2614823"/>
            <a:ext cx="842963" cy="823359"/>
          </a:xfrm>
          <a:prstGeom prst="rect">
            <a:avLst/>
          </a:prstGeom>
        </p:spPr>
      </p:pic>
      <p:pic>
        <p:nvPicPr>
          <p:cNvPr id="9" name="Picture 8"/>
          <p:cNvPicPr>
            <a:picLocks noChangeAspect="1"/>
          </p:cNvPicPr>
          <p:nvPr/>
        </p:nvPicPr>
        <p:blipFill>
          <a:blip r:embed="rId6"/>
          <a:stretch>
            <a:fillRect/>
          </a:stretch>
        </p:blipFill>
        <p:spPr>
          <a:xfrm>
            <a:off x="2922449" y="2603394"/>
            <a:ext cx="809683" cy="822536"/>
          </a:xfrm>
          <a:prstGeom prst="rect">
            <a:avLst/>
          </a:prstGeom>
        </p:spPr>
      </p:pic>
      <p:pic>
        <p:nvPicPr>
          <p:cNvPr id="5" name="Picture 4"/>
          <p:cNvPicPr>
            <a:picLocks noChangeAspect="1"/>
          </p:cNvPicPr>
          <p:nvPr/>
        </p:nvPicPr>
        <p:blipFill>
          <a:blip r:embed="rId7"/>
          <a:stretch>
            <a:fillRect/>
          </a:stretch>
        </p:blipFill>
        <p:spPr>
          <a:xfrm>
            <a:off x="3795180" y="2602031"/>
            <a:ext cx="844800" cy="844800"/>
          </a:xfrm>
          <a:prstGeom prst="rect">
            <a:avLst/>
          </a:prstGeom>
        </p:spPr>
      </p:pic>
      <p:pic>
        <p:nvPicPr>
          <p:cNvPr id="6" name="Picture 5"/>
          <p:cNvPicPr>
            <a:picLocks noChangeAspect="1"/>
          </p:cNvPicPr>
          <p:nvPr/>
        </p:nvPicPr>
        <p:blipFill>
          <a:blip r:embed="rId8"/>
          <a:stretch>
            <a:fillRect/>
          </a:stretch>
        </p:blipFill>
        <p:spPr>
          <a:xfrm>
            <a:off x="4661808" y="2589352"/>
            <a:ext cx="837843" cy="857479"/>
          </a:xfrm>
          <a:prstGeom prst="rect">
            <a:avLst/>
          </a:prstGeom>
        </p:spPr>
      </p:pic>
      <p:pic>
        <p:nvPicPr>
          <p:cNvPr id="8" name="Picture 7"/>
          <p:cNvPicPr>
            <a:picLocks noChangeAspect="1"/>
          </p:cNvPicPr>
          <p:nvPr/>
        </p:nvPicPr>
        <p:blipFill>
          <a:blip r:embed="rId9"/>
          <a:stretch>
            <a:fillRect/>
          </a:stretch>
        </p:blipFill>
        <p:spPr>
          <a:xfrm>
            <a:off x="5529134" y="2614823"/>
            <a:ext cx="838417" cy="819217"/>
          </a:xfrm>
          <a:prstGeom prst="rect">
            <a:avLst/>
          </a:prstGeom>
        </p:spPr>
      </p:pic>
      <p:pic>
        <p:nvPicPr>
          <p:cNvPr id="10" name="Picture 9"/>
          <p:cNvPicPr>
            <a:picLocks noChangeAspect="1"/>
          </p:cNvPicPr>
          <p:nvPr/>
        </p:nvPicPr>
        <p:blipFill>
          <a:blip r:embed="rId10"/>
          <a:stretch>
            <a:fillRect/>
          </a:stretch>
        </p:blipFill>
        <p:spPr>
          <a:xfrm>
            <a:off x="6359806" y="2614443"/>
            <a:ext cx="804617" cy="804617"/>
          </a:xfrm>
          <a:prstGeom prst="rect">
            <a:avLst/>
          </a:prstGeom>
        </p:spPr>
      </p:pic>
      <p:pic>
        <p:nvPicPr>
          <p:cNvPr id="11" name="Picture 10"/>
          <p:cNvPicPr>
            <a:picLocks noChangeAspect="1"/>
          </p:cNvPicPr>
          <p:nvPr/>
        </p:nvPicPr>
        <p:blipFill>
          <a:blip r:embed="rId11"/>
          <a:stretch>
            <a:fillRect/>
          </a:stretch>
        </p:blipFill>
        <p:spPr>
          <a:xfrm>
            <a:off x="7190376" y="2592262"/>
            <a:ext cx="854930" cy="841778"/>
          </a:xfrm>
          <a:prstGeom prst="rect">
            <a:avLst/>
          </a:prstGeom>
        </p:spPr>
      </p:pic>
      <p:pic>
        <p:nvPicPr>
          <p:cNvPr id="13" name="Picture 12"/>
          <p:cNvPicPr>
            <a:picLocks noChangeAspect="1"/>
          </p:cNvPicPr>
          <p:nvPr/>
        </p:nvPicPr>
        <p:blipFill>
          <a:blip r:embed="rId12"/>
          <a:stretch>
            <a:fillRect/>
          </a:stretch>
        </p:blipFill>
        <p:spPr>
          <a:xfrm>
            <a:off x="8053011" y="2597012"/>
            <a:ext cx="841778" cy="822048"/>
          </a:xfrm>
          <a:prstGeom prst="rect">
            <a:avLst/>
          </a:prstGeom>
        </p:spPr>
      </p:pic>
      <p:pic>
        <p:nvPicPr>
          <p:cNvPr id="16" name="Picture 2" descr="https://s-media-cache-ak0.pinimg.com/236x/09/b5/23/09b523affba61fc209686fc9ff1d0727.jp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74119077"/>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592916" y="774541"/>
            <a:ext cx="7958168" cy="1200329"/>
          </a:xfrm>
          <a:prstGeom prst="rect">
            <a:avLst/>
          </a:prstGeom>
          <a:noFill/>
        </p:spPr>
        <p:txBody>
          <a:bodyPr wrap="square" rtlCol="0">
            <a:spAutoFit/>
          </a:bodyPr>
          <a:lstStyle/>
          <a:p>
            <a:pPr algn="ctr"/>
            <a:r>
              <a:rPr lang="en-US" sz="2400" b="1" dirty="0"/>
              <a:t>Put your cards in a stack.  We will play Mix and Fix!  Mix up your cards, and then see how quickly you can put them back in a row.  Make sure the card with 10 dots is on the left!</a:t>
            </a:r>
          </a:p>
        </p:txBody>
      </p:sp>
      <p:pic>
        <p:nvPicPr>
          <p:cNvPr id="3" name="Picture 2"/>
          <p:cNvPicPr>
            <a:picLocks noChangeAspect="1"/>
          </p:cNvPicPr>
          <p:nvPr/>
        </p:nvPicPr>
        <p:blipFill>
          <a:blip r:embed="rId3"/>
          <a:stretch>
            <a:fillRect/>
          </a:stretch>
        </p:blipFill>
        <p:spPr>
          <a:xfrm>
            <a:off x="235345" y="2867730"/>
            <a:ext cx="841725" cy="828675"/>
          </a:xfrm>
          <a:prstGeom prst="rect">
            <a:avLst/>
          </a:prstGeom>
        </p:spPr>
      </p:pic>
      <p:pic>
        <p:nvPicPr>
          <p:cNvPr id="7" name="Picture 6"/>
          <p:cNvPicPr>
            <a:picLocks noChangeAspect="1"/>
          </p:cNvPicPr>
          <p:nvPr/>
        </p:nvPicPr>
        <p:blipFill>
          <a:blip r:embed="rId4"/>
          <a:stretch>
            <a:fillRect/>
          </a:stretch>
        </p:blipFill>
        <p:spPr>
          <a:xfrm>
            <a:off x="1114002" y="2859667"/>
            <a:ext cx="838200" cy="844800"/>
          </a:xfrm>
          <a:prstGeom prst="rect">
            <a:avLst/>
          </a:prstGeom>
        </p:spPr>
      </p:pic>
      <p:pic>
        <p:nvPicPr>
          <p:cNvPr id="2" name="Picture 1"/>
          <p:cNvPicPr>
            <a:picLocks noChangeAspect="1"/>
          </p:cNvPicPr>
          <p:nvPr/>
        </p:nvPicPr>
        <p:blipFill>
          <a:blip r:embed="rId5"/>
          <a:stretch>
            <a:fillRect/>
          </a:stretch>
        </p:blipFill>
        <p:spPr>
          <a:xfrm>
            <a:off x="1994256" y="2882228"/>
            <a:ext cx="842963" cy="823359"/>
          </a:xfrm>
          <a:prstGeom prst="rect">
            <a:avLst/>
          </a:prstGeom>
        </p:spPr>
      </p:pic>
      <p:pic>
        <p:nvPicPr>
          <p:cNvPr id="9" name="Picture 8"/>
          <p:cNvPicPr>
            <a:picLocks noChangeAspect="1"/>
          </p:cNvPicPr>
          <p:nvPr/>
        </p:nvPicPr>
        <p:blipFill>
          <a:blip r:embed="rId6"/>
          <a:stretch>
            <a:fillRect/>
          </a:stretch>
        </p:blipFill>
        <p:spPr>
          <a:xfrm>
            <a:off x="2889637" y="2870799"/>
            <a:ext cx="809683" cy="822536"/>
          </a:xfrm>
          <a:prstGeom prst="rect">
            <a:avLst/>
          </a:prstGeom>
        </p:spPr>
      </p:pic>
      <p:pic>
        <p:nvPicPr>
          <p:cNvPr id="5" name="Picture 4"/>
          <p:cNvPicPr>
            <a:picLocks noChangeAspect="1"/>
          </p:cNvPicPr>
          <p:nvPr/>
        </p:nvPicPr>
        <p:blipFill>
          <a:blip r:embed="rId7"/>
          <a:stretch>
            <a:fillRect/>
          </a:stretch>
        </p:blipFill>
        <p:spPr>
          <a:xfrm>
            <a:off x="3739381" y="2856645"/>
            <a:ext cx="844800" cy="844800"/>
          </a:xfrm>
          <a:prstGeom prst="rect">
            <a:avLst/>
          </a:prstGeom>
        </p:spPr>
      </p:pic>
      <p:pic>
        <p:nvPicPr>
          <p:cNvPr id="6" name="Picture 5"/>
          <p:cNvPicPr>
            <a:picLocks noChangeAspect="1"/>
          </p:cNvPicPr>
          <p:nvPr/>
        </p:nvPicPr>
        <p:blipFill>
          <a:blip r:embed="rId8"/>
          <a:stretch>
            <a:fillRect/>
          </a:stretch>
        </p:blipFill>
        <p:spPr>
          <a:xfrm>
            <a:off x="4628996" y="2856757"/>
            <a:ext cx="837843" cy="857479"/>
          </a:xfrm>
          <a:prstGeom prst="rect">
            <a:avLst/>
          </a:prstGeom>
        </p:spPr>
      </p:pic>
      <p:pic>
        <p:nvPicPr>
          <p:cNvPr id="8" name="Picture 7"/>
          <p:cNvPicPr>
            <a:picLocks noChangeAspect="1"/>
          </p:cNvPicPr>
          <p:nvPr/>
        </p:nvPicPr>
        <p:blipFill>
          <a:blip r:embed="rId9"/>
          <a:stretch>
            <a:fillRect/>
          </a:stretch>
        </p:blipFill>
        <p:spPr>
          <a:xfrm>
            <a:off x="5496322" y="2882228"/>
            <a:ext cx="838417" cy="819217"/>
          </a:xfrm>
          <a:prstGeom prst="rect">
            <a:avLst/>
          </a:prstGeom>
        </p:spPr>
      </p:pic>
      <p:pic>
        <p:nvPicPr>
          <p:cNvPr id="10" name="Picture 9"/>
          <p:cNvPicPr>
            <a:picLocks noChangeAspect="1"/>
          </p:cNvPicPr>
          <p:nvPr/>
        </p:nvPicPr>
        <p:blipFill>
          <a:blip r:embed="rId10"/>
          <a:stretch>
            <a:fillRect/>
          </a:stretch>
        </p:blipFill>
        <p:spPr>
          <a:xfrm>
            <a:off x="6326994" y="2881848"/>
            <a:ext cx="804617" cy="804617"/>
          </a:xfrm>
          <a:prstGeom prst="rect">
            <a:avLst/>
          </a:prstGeom>
        </p:spPr>
      </p:pic>
      <p:pic>
        <p:nvPicPr>
          <p:cNvPr id="11" name="Picture 10"/>
          <p:cNvPicPr>
            <a:picLocks noChangeAspect="1"/>
          </p:cNvPicPr>
          <p:nvPr/>
        </p:nvPicPr>
        <p:blipFill>
          <a:blip r:embed="rId11"/>
          <a:stretch>
            <a:fillRect/>
          </a:stretch>
        </p:blipFill>
        <p:spPr>
          <a:xfrm>
            <a:off x="7157564" y="2859667"/>
            <a:ext cx="854930" cy="841778"/>
          </a:xfrm>
          <a:prstGeom prst="rect">
            <a:avLst/>
          </a:prstGeom>
        </p:spPr>
      </p:pic>
      <p:pic>
        <p:nvPicPr>
          <p:cNvPr id="13" name="Picture 12"/>
          <p:cNvPicPr>
            <a:picLocks noChangeAspect="1"/>
          </p:cNvPicPr>
          <p:nvPr/>
        </p:nvPicPr>
        <p:blipFill>
          <a:blip r:embed="rId12"/>
          <a:stretch>
            <a:fillRect/>
          </a:stretch>
        </p:blipFill>
        <p:spPr>
          <a:xfrm>
            <a:off x="8020199" y="2864417"/>
            <a:ext cx="841778" cy="822048"/>
          </a:xfrm>
          <a:prstGeom prst="rect">
            <a:avLst/>
          </a:prstGeom>
        </p:spPr>
      </p:pic>
      <p:pic>
        <p:nvPicPr>
          <p:cNvPr id="16" name="Picture 2" descr="https://s-media-cache-ak0.pinimg.com/236x/09/b5/23/09b523affba61fc209686fc9ff1d0727.jp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53200" y="4343400"/>
            <a:ext cx="2247900" cy="224790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73897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ppt_x"/>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ppt_x"/>
                                          </p:val>
                                        </p:tav>
                                        <p:tav tm="100000">
                                          <p:val>
                                            <p:strVal val="#ppt_x"/>
                                          </p:val>
                                        </p:tav>
                                      </p:tavLst>
                                    </p:anim>
                                    <p:anim calcmode="lin" valueType="num">
                                      <p:cBhvr additive="base">
                                        <p:cTn id="5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500" fill="hold"/>
                                        <p:tgtEl>
                                          <p:spTgt spid="13"/>
                                        </p:tgtEl>
                                        <p:attrNameLst>
                                          <p:attrName>ppt_x</p:attrName>
                                        </p:attrNameLst>
                                      </p:cBhvr>
                                      <p:tavLst>
                                        <p:tav tm="0">
                                          <p:val>
                                            <p:strVal val="#ppt_x"/>
                                          </p:val>
                                        </p:tav>
                                        <p:tav tm="100000">
                                          <p:val>
                                            <p:strVal val="#ppt_x"/>
                                          </p:val>
                                        </p:tav>
                                      </p:tavLst>
                                    </p:anim>
                                    <p:anim calcmode="lin" valueType="num">
                                      <p:cBhvr additive="base">
                                        <p:cTn id="6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27839" y="3119074"/>
            <a:ext cx="7467598" cy="1015663"/>
          </a:xfrm>
          <a:prstGeom prst="rect">
            <a:avLst/>
          </a:prstGeom>
          <a:noFill/>
        </p:spPr>
        <p:txBody>
          <a:bodyPr wrap="square" rtlCol="0">
            <a:spAutoFit/>
          </a:bodyPr>
          <a:lstStyle/>
          <a:p>
            <a:pPr algn="ctr"/>
            <a:r>
              <a:rPr lang="en-US" sz="6000" b="1" dirty="0"/>
              <a:t>6, 7, beep</a:t>
            </a:r>
            <a:endParaRPr lang="en-US" sz="199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8630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33</a:t>
            </a:r>
          </a:p>
        </p:txBody>
      </p:sp>
      <p:sp>
        <p:nvSpPr>
          <p:cNvPr id="15" name="TextBox 14"/>
          <p:cNvSpPr txBox="1"/>
          <p:nvPr/>
        </p:nvSpPr>
        <p:spPr>
          <a:xfrm>
            <a:off x="753658" y="736826"/>
            <a:ext cx="7636684" cy="1200329"/>
          </a:xfrm>
          <a:prstGeom prst="rect">
            <a:avLst/>
          </a:prstGeom>
          <a:noFill/>
        </p:spPr>
        <p:txBody>
          <a:bodyPr wrap="square" rtlCol="0">
            <a:spAutoFit/>
          </a:bodyPr>
          <a:lstStyle/>
          <a:p>
            <a:pPr algn="ctr"/>
            <a:r>
              <a:rPr lang="en-US" sz="2400" b="1" dirty="0"/>
              <a:t>I want you to be number detectives!  When I point to a number on the number path, find the dot card that matches.  Ready?  Hold it up high!</a:t>
            </a:r>
          </a:p>
        </p:txBody>
      </p:sp>
      <p:graphicFrame>
        <p:nvGraphicFramePr>
          <p:cNvPr id="14" name="Table 13"/>
          <p:cNvGraphicFramePr>
            <a:graphicFrameLocks noGrp="1"/>
          </p:cNvGraphicFramePr>
          <p:nvPr>
            <p:extLst>
              <p:ext uri="{D42A27DB-BD31-4B8C-83A1-F6EECF244321}">
                <p14:modId xmlns:p14="http://schemas.microsoft.com/office/powerpoint/2010/main" val="3111452677"/>
              </p:ext>
            </p:extLst>
          </p:nvPr>
        </p:nvGraphicFramePr>
        <p:xfrm>
          <a:off x="496885" y="2819400"/>
          <a:ext cx="8150230" cy="1219200"/>
        </p:xfrm>
        <a:graphic>
          <a:graphicData uri="http://schemas.openxmlformats.org/drawingml/2006/table">
            <a:tbl>
              <a:tblPr firstRow="1" bandRow="1">
                <a:tableStyleId>{5940675A-B579-460E-94D1-54222C63F5DA}</a:tableStyleId>
              </a:tblPr>
              <a:tblGrid>
                <a:gridCol w="815023">
                  <a:extLst>
                    <a:ext uri="{9D8B030D-6E8A-4147-A177-3AD203B41FA5}">
                      <a16:colId xmlns:a16="http://schemas.microsoft.com/office/drawing/2014/main" val="3465086162"/>
                    </a:ext>
                  </a:extLst>
                </a:gridCol>
                <a:gridCol w="815023">
                  <a:extLst>
                    <a:ext uri="{9D8B030D-6E8A-4147-A177-3AD203B41FA5}">
                      <a16:colId xmlns:a16="http://schemas.microsoft.com/office/drawing/2014/main" val="779654959"/>
                    </a:ext>
                  </a:extLst>
                </a:gridCol>
                <a:gridCol w="815023">
                  <a:extLst>
                    <a:ext uri="{9D8B030D-6E8A-4147-A177-3AD203B41FA5}">
                      <a16:colId xmlns:a16="http://schemas.microsoft.com/office/drawing/2014/main" val="3572470545"/>
                    </a:ext>
                  </a:extLst>
                </a:gridCol>
                <a:gridCol w="815023">
                  <a:extLst>
                    <a:ext uri="{9D8B030D-6E8A-4147-A177-3AD203B41FA5}">
                      <a16:colId xmlns:a16="http://schemas.microsoft.com/office/drawing/2014/main" val="1829367175"/>
                    </a:ext>
                  </a:extLst>
                </a:gridCol>
                <a:gridCol w="815023">
                  <a:extLst>
                    <a:ext uri="{9D8B030D-6E8A-4147-A177-3AD203B41FA5}">
                      <a16:colId xmlns:a16="http://schemas.microsoft.com/office/drawing/2014/main" val="883245622"/>
                    </a:ext>
                  </a:extLst>
                </a:gridCol>
                <a:gridCol w="815023">
                  <a:extLst>
                    <a:ext uri="{9D8B030D-6E8A-4147-A177-3AD203B41FA5}">
                      <a16:colId xmlns:a16="http://schemas.microsoft.com/office/drawing/2014/main" val="2057788309"/>
                    </a:ext>
                  </a:extLst>
                </a:gridCol>
                <a:gridCol w="815023">
                  <a:extLst>
                    <a:ext uri="{9D8B030D-6E8A-4147-A177-3AD203B41FA5}">
                      <a16:colId xmlns:a16="http://schemas.microsoft.com/office/drawing/2014/main" val="1466338011"/>
                    </a:ext>
                  </a:extLst>
                </a:gridCol>
                <a:gridCol w="815023">
                  <a:extLst>
                    <a:ext uri="{9D8B030D-6E8A-4147-A177-3AD203B41FA5}">
                      <a16:colId xmlns:a16="http://schemas.microsoft.com/office/drawing/2014/main" val="4152107262"/>
                    </a:ext>
                  </a:extLst>
                </a:gridCol>
                <a:gridCol w="815023">
                  <a:extLst>
                    <a:ext uri="{9D8B030D-6E8A-4147-A177-3AD203B41FA5}">
                      <a16:colId xmlns:a16="http://schemas.microsoft.com/office/drawing/2014/main" val="4161394451"/>
                    </a:ext>
                  </a:extLst>
                </a:gridCol>
                <a:gridCol w="815023">
                  <a:extLst>
                    <a:ext uri="{9D8B030D-6E8A-4147-A177-3AD203B41FA5}">
                      <a16:colId xmlns:a16="http://schemas.microsoft.com/office/drawing/2014/main" val="2149052559"/>
                    </a:ext>
                  </a:extLst>
                </a:gridCol>
              </a:tblGrid>
              <a:tr h="1219200">
                <a:tc>
                  <a:txBody>
                    <a:bodyPr/>
                    <a:lstStyle/>
                    <a:p>
                      <a:pPr algn="ctr"/>
                      <a:r>
                        <a:rPr lang="en-US" sz="4800" dirty="0"/>
                        <a:t>1</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2</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3</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4</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5</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6</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7</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8</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9</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n-US" sz="4800" dirty="0"/>
                        <a:t>10</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85115842"/>
                  </a:ext>
                </a:extLst>
              </a:tr>
            </a:tbl>
          </a:graphicData>
        </a:graphic>
      </p:graphicFrame>
      <p:pic>
        <p:nvPicPr>
          <p:cNvPr id="17" name="Picture 16"/>
          <p:cNvPicPr>
            <a:picLocks noChangeAspect="1"/>
          </p:cNvPicPr>
          <p:nvPr/>
        </p:nvPicPr>
        <p:blipFill>
          <a:blip r:embed="rId3"/>
          <a:stretch>
            <a:fillRect/>
          </a:stretch>
        </p:blipFill>
        <p:spPr>
          <a:xfrm>
            <a:off x="7162800" y="5029805"/>
            <a:ext cx="1597025" cy="1534260"/>
          </a:xfrm>
          <a:prstGeom prst="rect">
            <a:avLst/>
          </a:prstGeom>
        </p:spPr>
      </p:pic>
      <p:pic>
        <p:nvPicPr>
          <p:cNvPr id="1028" name="Picture 4" descr="http://content.mycutegraphics.com/graphics/detective/kid-detectiv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975" y="4289543"/>
            <a:ext cx="1324224" cy="2315076"/>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84093524"/>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49392" y="216695"/>
            <a:ext cx="8645216" cy="481012"/>
          </a:xfrm>
          <a:prstGeom prst="rect">
            <a:avLst/>
          </a:prstGeom>
        </p:spPr>
      </p:pic>
      <p:pic>
        <p:nvPicPr>
          <p:cNvPr id="2" name="Picture 1"/>
          <p:cNvPicPr>
            <a:picLocks noChangeAspect="1"/>
          </p:cNvPicPr>
          <p:nvPr/>
        </p:nvPicPr>
        <p:blipFill>
          <a:blip r:embed="rId4"/>
          <a:stretch>
            <a:fillRect/>
          </a:stretch>
        </p:blipFill>
        <p:spPr>
          <a:xfrm>
            <a:off x="1447800" y="676371"/>
            <a:ext cx="6372225" cy="5960141"/>
          </a:xfrm>
          <a:prstGeom prst="rect">
            <a:avLst/>
          </a:prstGeom>
        </p:spPr>
      </p:pic>
    </p:spTree>
    <p:extLst>
      <p:ext uri="{BB962C8B-B14F-4D97-AF65-F5344CB8AC3E}">
        <p14:creationId xmlns:p14="http://schemas.microsoft.com/office/powerpoint/2010/main" val="3719601081"/>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49392" y="216695"/>
            <a:ext cx="8645216" cy="481012"/>
          </a:xfrm>
          <a:prstGeom prst="rect">
            <a:avLst/>
          </a:prstGeom>
        </p:spPr>
      </p:pic>
      <p:pic>
        <p:nvPicPr>
          <p:cNvPr id="3" name="Picture 2"/>
          <p:cNvPicPr>
            <a:picLocks noChangeAspect="1"/>
          </p:cNvPicPr>
          <p:nvPr/>
        </p:nvPicPr>
        <p:blipFill>
          <a:blip r:embed="rId4"/>
          <a:stretch>
            <a:fillRect/>
          </a:stretch>
        </p:blipFill>
        <p:spPr>
          <a:xfrm>
            <a:off x="1335881" y="710358"/>
            <a:ext cx="6472238" cy="5921630"/>
          </a:xfrm>
          <a:prstGeom prst="rect">
            <a:avLst/>
          </a:prstGeom>
        </p:spPr>
      </p:pic>
    </p:spTree>
    <p:extLst>
      <p:ext uri="{BB962C8B-B14F-4D97-AF65-F5344CB8AC3E}">
        <p14:creationId xmlns:p14="http://schemas.microsoft.com/office/powerpoint/2010/main" val="2544887227"/>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49392" y="216695"/>
            <a:ext cx="8645216" cy="481012"/>
          </a:xfrm>
          <a:prstGeom prst="rect">
            <a:avLst/>
          </a:prstGeom>
        </p:spPr>
      </p:pic>
      <p:pic>
        <p:nvPicPr>
          <p:cNvPr id="2" name="Picture 1"/>
          <p:cNvPicPr>
            <a:picLocks noChangeAspect="1"/>
          </p:cNvPicPr>
          <p:nvPr/>
        </p:nvPicPr>
        <p:blipFill>
          <a:blip r:embed="rId4"/>
          <a:stretch>
            <a:fillRect/>
          </a:stretch>
        </p:blipFill>
        <p:spPr>
          <a:xfrm>
            <a:off x="838200" y="994570"/>
            <a:ext cx="7467600" cy="4824845"/>
          </a:xfrm>
          <a:prstGeom prst="rect">
            <a:avLst/>
          </a:prstGeom>
        </p:spPr>
      </p:pic>
    </p:spTree>
    <p:extLst>
      <p:ext uri="{BB962C8B-B14F-4D97-AF65-F5344CB8AC3E}">
        <p14:creationId xmlns:p14="http://schemas.microsoft.com/office/powerpoint/2010/main" val="4265043850"/>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49392" y="216695"/>
            <a:ext cx="8645216" cy="481012"/>
          </a:xfrm>
          <a:prstGeom prst="rect">
            <a:avLst/>
          </a:prstGeom>
        </p:spPr>
      </p:pic>
      <p:pic>
        <p:nvPicPr>
          <p:cNvPr id="3" name="Picture 2"/>
          <p:cNvPicPr>
            <a:picLocks noChangeAspect="1"/>
          </p:cNvPicPr>
          <p:nvPr/>
        </p:nvPicPr>
        <p:blipFill>
          <a:blip r:embed="rId4"/>
          <a:stretch>
            <a:fillRect/>
          </a:stretch>
        </p:blipFill>
        <p:spPr>
          <a:xfrm>
            <a:off x="732837" y="1371600"/>
            <a:ext cx="7678326" cy="4267200"/>
          </a:xfrm>
          <a:prstGeom prst="rect">
            <a:avLst/>
          </a:prstGeom>
        </p:spPr>
      </p:pic>
    </p:spTree>
    <p:extLst>
      <p:ext uri="{BB962C8B-B14F-4D97-AF65-F5344CB8AC3E}">
        <p14:creationId xmlns:p14="http://schemas.microsoft.com/office/powerpoint/2010/main" val="283573069"/>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893110" y="1818839"/>
            <a:ext cx="5361092" cy="1391822"/>
          </a:xfrm>
          <a:prstGeom prst="rect">
            <a:avLst/>
          </a:prstGeom>
        </p:spPr>
      </p:pic>
    </p:spTree>
    <p:extLst>
      <p:ext uri="{BB962C8B-B14F-4D97-AF65-F5344CB8AC3E}">
        <p14:creationId xmlns:p14="http://schemas.microsoft.com/office/powerpoint/2010/main" val="4035539171"/>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3817" y="924833"/>
            <a:ext cx="6049617" cy="4570482"/>
          </a:xfrm>
          <a:prstGeom prst="rect">
            <a:avLst/>
          </a:prstGeom>
          <a:noFill/>
        </p:spPr>
        <p:txBody>
          <a:bodyPr wrap="square" rtlCol="0">
            <a:spAutoFit/>
          </a:bodyPr>
          <a:lstStyle/>
          <a:p>
            <a:pPr algn="ctr"/>
            <a:r>
              <a:rPr lang="en-US" sz="4800" b="1" dirty="0">
                <a:latin typeface="Kristen ITC" panose="03050502040202030202" pitchFamily="66" charset="0"/>
              </a:rPr>
              <a:t>Lesson 34</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count down from 10 to 1.  I can state 1 less than a given number.</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889674909"/>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6</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4</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156483838"/>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3</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1</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707250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134195" y="3965688"/>
            <a:ext cx="886781" cy="923330"/>
          </a:xfrm>
          <a:prstGeom prst="rect">
            <a:avLst/>
          </a:prstGeom>
          <a:noFill/>
        </p:spPr>
        <p:txBody>
          <a:bodyPr wrap="none" rtlCol="0">
            <a:spAutoFit/>
          </a:bodyPr>
          <a:lstStyle/>
          <a:p>
            <a:pPr algn="ctr"/>
            <a:r>
              <a:rPr lang="en-US" sz="5400" b="1" dirty="0"/>
              <a:t>10</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7</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179125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7, 8, beep, 10</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1524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9</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906336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66800" y="1142542"/>
            <a:ext cx="6705600" cy="707886"/>
          </a:xfrm>
          <a:prstGeom prst="rect">
            <a:avLst/>
          </a:prstGeom>
          <a:noFill/>
        </p:spPr>
        <p:txBody>
          <a:bodyPr wrap="square" rtlCol="0">
            <a:spAutoFit/>
          </a:bodyPr>
          <a:lstStyle/>
          <a:p>
            <a:pPr algn="ctr"/>
            <a:r>
              <a:rPr lang="en-US" sz="2000" b="1" dirty="0"/>
              <a:t>Start counting at the number under the green dot, and stop counting at the number under the red dot.</a:t>
            </a:r>
          </a:p>
        </p:txBody>
      </p:sp>
      <p:sp>
        <p:nvSpPr>
          <p:cNvPr id="14" name="TextBox 1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a:t>Green Light, Red Light</a:t>
            </a:r>
            <a:endParaRPr lang="en-US" sz="8000" b="1" dirty="0"/>
          </a:p>
        </p:txBody>
      </p:sp>
      <p:sp>
        <p:nvSpPr>
          <p:cNvPr id="4" name="Oval 3"/>
          <p:cNvSpPr/>
          <p:nvPr/>
        </p:nvSpPr>
        <p:spPr>
          <a:xfrm>
            <a:off x="2927659" y="2575827"/>
            <a:ext cx="1350474" cy="1295400"/>
          </a:xfrm>
          <a:prstGeom prst="ellipse">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p:cNvSpPr/>
          <p:nvPr/>
        </p:nvSpPr>
        <p:spPr>
          <a:xfrm>
            <a:off x="4774225" y="2575827"/>
            <a:ext cx="1350474" cy="129540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p:cNvSpPr txBox="1"/>
          <p:nvPr/>
        </p:nvSpPr>
        <p:spPr>
          <a:xfrm>
            <a:off x="3309723" y="3965688"/>
            <a:ext cx="535724" cy="923330"/>
          </a:xfrm>
          <a:prstGeom prst="rect">
            <a:avLst/>
          </a:prstGeom>
          <a:noFill/>
        </p:spPr>
        <p:txBody>
          <a:bodyPr wrap="none" rtlCol="0">
            <a:spAutoFit/>
          </a:bodyPr>
          <a:lstStyle/>
          <a:p>
            <a:pPr algn="ctr"/>
            <a:r>
              <a:rPr lang="en-US" sz="5400" b="1" dirty="0"/>
              <a:t>7</a:t>
            </a:r>
          </a:p>
        </p:txBody>
      </p:sp>
      <p:sp>
        <p:nvSpPr>
          <p:cNvPr id="17" name="TextBox 16"/>
          <p:cNvSpPr txBox="1"/>
          <p:nvPr/>
        </p:nvSpPr>
        <p:spPr>
          <a:xfrm>
            <a:off x="5181600" y="3962400"/>
            <a:ext cx="535724" cy="923330"/>
          </a:xfrm>
          <a:prstGeom prst="rect">
            <a:avLst/>
          </a:prstGeom>
          <a:noFill/>
        </p:spPr>
        <p:txBody>
          <a:bodyPr wrap="none" rtlCol="0">
            <a:spAutoFit/>
          </a:bodyPr>
          <a:lstStyle/>
          <a:p>
            <a:pPr algn="ctr"/>
            <a:r>
              <a:rPr lang="en-US" sz="5400" b="1" dirty="0"/>
              <a:t>3</a:t>
            </a:r>
          </a:p>
        </p:txBody>
      </p:sp>
      <p:pic>
        <p:nvPicPr>
          <p:cNvPr id="9" name="Picture 8"/>
          <p:cNvPicPr>
            <a:picLocks noChangeAspect="1"/>
          </p:cNvPicPr>
          <p:nvPr/>
        </p:nvPicPr>
        <p:blipFill>
          <a:blip r:embed="rId4"/>
          <a:stretch>
            <a:fillRect/>
          </a:stretch>
        </p:blipFill>
        <p:spPr>
          <a:xfrm>
            <a:off x="7553403" y="3818192"/>
            <a:ext cx="1242953" cy="2723918"/>
          </a:xfrm>
          <a:prstGeom prst="rect">
            <a:avLst/>
          </a:prstGeom>
        </p:spPr>
      </p:pic>
      <p:pic>
        <p:nvPicPr>
          <p:cNvPr id="10" name="Picture 9"/>
          <p:cNvPicPr>
            <a:picLocks noChangeAspect="1"/>
          </p:cNvPicPr>
          <p:nvPr/>
        </p:nvPicPr>
        <p:blipFill>
          <a:blip r:embed="rId5"/>
          <a:stretch>
            <a:fillRect/>
          </a:stretch>
        </p:blipFill>
        <p:spPr>
          <a:xfrm>
            <a:off x="388949" y="3818192"/>
            <a:ext cx="1202557" cy="2722272"/>
          </a:xfrm>
          <a:prstGeom prst="rect">
            <a:avLst/>
          </a:prstGeom>
        </p:spPr>
      </p:pic>
    </p:spTree>
    <p:extLst>
      <p:ext uri="{BB962C8B-B14F-4D97-AF65-F5344CB8AC3E}">
        <p14:creationId xmlns:p14="http://schemas.microsoft.com/office/powerpoint/2010/main" val="2294788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7" grpId="0"/>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34</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a:t>Wet Dog Counting</a:t>
            </a:r>
            <a:endParaRPr lang="en-US" sz="8000" b="1" dirty="0"/>
          </a:p>
        </p:txBody>
      </p:sp>
      <p:sp>
        <p:nvSpPr>
          <p:cNvPr id="14" name="TextBox 13"/>
          <p:cNvSpPr txBox="1"/>
          <p:nvPr/>
        </p:nvSpPr>
        <p:spPr>
          <a:xfrm>
            <a:off x="756859" y="1500904"/>
            <a:ext cx="7484230" cy="1477328"/>
          </a:xfrm>
          <a:prstGeom prst="rect">
            <a:avLst/>
          </a:prstGeom>
          <a:noFill/>
        </p:spPr>
        <p:txBody>
          <a:bodyPr wrap="square" rtlCol="0">
            <a:spAutoFit/>
          </a:bodyPr>
          <a:lstStyle/>
          <a:p>
            <a:pPr algn="ctr"/>
            <a:r>
              <a:rPr lang="en-US" b="1" dirty="0">
                <a:solidFill>
                  <a:srgbClr val="0070C0"/>
                </a:solidFill>
              </a:rPr>
              <a:t>Pick a number between 1 and 10.   I will call on one of you to tell me your number.  Then, we’ll shake like a wet dog while we count.  We’ll </a:t>
            </a:r>
            <a:r>
              <a:rPr lang="en-US" b="1" u="sng" dirty="0">
                <a:solidFill>
                  <a:srgbClr val="0070C0"/>
                </a:solidFill>
              </a:rPr>
              <a:t>count down </a:t>
            </a:r>
            <a:r>
              <a:rPr lang="en-US" b="1" dirty="0">
                <a:solidFill>
                  <a:srgbClr val="0070C0"/>
                </a:solidFill>
              </a:rPr>
              <a:t>from the number while shaking our right arm, then while shaking our left arm, then while shaking our right leg, then while shaking our left leg.  I will call on someone else so we can shake like a wet dog again!</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84994" name="Picture 2" descr="https://cdn.psychologytoday.com/sites/default/files/styles/article-inline-half/public/blogs/1987/2012/09/105882-103512.jpg?itok=KPkaPHJ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915" y="3738953"/>
            <a:ext cx="3048000" cy="275272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s://cdn.psychologytoday.com/sites/default/files/styles/article-inline-half/public/blogs/1987/2012/09/105882-103512.jpg?itok=KPkaPHJ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5476583" y="3738953"/>
            <a:ext cx="3257454" cy="2752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04809344"/>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34" name="TextBox 3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62610" y="2704916"/>
            <a:ext cx="4540313" cy="931902"/>
          </a:xfrm>
          <a:prstGeom prst="rect">
            <a:avLst/>
          </a:prstGeom>
        </p:spPr>
      </p:pic>
    </p:spTree>
    <p:extLst>
      <p:ext uri="{BB962C8B-B14F-4D97-AF65-F5344CB8AC3E}">
        <p14:creationId xmlns:p14="http://schemas.microsoft.com/office/powerpoint/2010/main" val="3708688440"/>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714926362"/>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3519483496"/>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7" name="Picture 6"/>
          <p:cNvPicPr>
            <a:picLocks noChangeAspect="1"/>
          </p:cNvPicPr>
          <p:nvPr/>
        </p:nvPicPr>
        <p:blipFill>
          <a:blip r:embed="rId6"/>
          <a:stretch>
            <a:fillRect/>
          </a:stretch>
        </p:blipFill>
        <p:spPr>
          <a:xfrm>
            <a:off x="2403146" y="2714441"/>
            <a:ext cx="4586525" cy="912852"/>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1168168396"/>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4268198654"/>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3891467541"/>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336808911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18</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1" y="662263"/>
            <a:ext cx="7467598" cy="523220"/>
          </a:xfrm>
          <a:prstGeom prst="rect">
            <a:avLst/>
          </a:prstGeom>
          <a:noFill/>
        </p:spPr>
        <p:txBody>
          <a:bodyPr wrap="square" rtlCol="0">
            <a:spAutoFit/>
          </a:bodyPr>
          <a:lstStyle/>
          <a:p>
            <a:pPr algn="ctr"/>
            <a:r>
              <a:rPr lang="en-US" sz="2800" b="1" dirty="0"/>
              <a:t>Beep Number</a:t>
            </a:r>
            <a:endParaRPr lang="en-US" sz="8000" b="1" dirty="0"/>
          </a:p>
        </p:txBody>
      </p:sp>
      <p:sp>
        <p:nvSpPr>
          <p:cNvPr id="14" name="TextBox 13"/>
          <p:cNvSpPr txBox="1"/>
          <p:nvPr/>
        </p:nvSpPr>
        <p:spPr>
          <a:xfrm>
            <a:off x="612775" y="1158114"/>
            <a:ext cx="7921625" cy="707886"/>
          </a:xfrm>
          <a:prstGeom prst="rect">
            <a:avLst/>
          </a:prstGeom>
          <a:noFill/>
        </p:spPr>
        <p:txBody>
          <a:bodyPr wrap="square" rtlCol="0">
            <a:spAutoFit/>
          </a:bodyPr>
          <a:lstStyle/>
          <a:p>
            <a:pPr algn="ctr"/>
            <a:r>
              <a:rPr lang="en-US" sz="2000" b="1" dirty="0">
                <a:solidFill>
                  <a:srgbClr val="0000CC"/>
                </a:solidFill>
              </a:rPr>
              <a:t>Listen carefully while I count.  Instead of saying a number, I’ll say </a:t>
            </a:r>
            <a:r>
              <a:rPr lang="en-US" sz="2000" b="1" i="1" dirty="0">
                <a:solidFill>
                  <a:srgbClr val="0000CC"/>
                </a:solidFill>
              </a:rPr>
              <a:t>beep</a:t>
            </a:r>
            <a:r>
              <a:rPr lang="en-US" sz="2000" b="1" dirty="0">
                <a:solidFill>
                  <a:srgbClr val="0000CC"/>
                </a:solidFill>
              </a:rPr>
              <a:t>.  When you know what the beep number is, raise your hand.</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2" descr="https://thebookwars.files.wordpress.com/2014/05/bigstock_thought_bubble_457324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4149" y="2167399"/>
            <a:ext cx="5910386" cy="3333854"/>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571144" y="3230140"/>
            <a:ext cx="7467598" cy="830997"/>
          </a:xfrm>
          <a:prstGeom prst="rect">
            <a:avLst/>
          </a:prstGeom>
          <a:noFill/>
        </p:spPr>
        <p:txBody>
          <a:bodyPr wrap="square" rtlCol="0">
            <a:spAutoFit/>
          </a:bodyPr>
          <a:lstStyle/>
          <a:p>
            <a:pPr algn="ctr"/>
            <a:r>
              <a:rPr lang="en-US" sz="4800" b="1" dirty="0"/>
              <a:t>5, 6, beep, 8</a:t>
            </a:r>
            <a:endParaRPr lang="en-US" sz="13800" b="1" dirty="0"/>
          </a:p>
        </p:txBody>
      </p:sp>
      <p:pic>
        <p:nvPicPr>
          <p:cNvPr id="12290" name="Picture 2" descr="http://worldartsme.com/images/car-beep-clipart-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4598669"/>
            <a:ext cx="1901825" cy="1901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8700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73541869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5" name="TextBox 14"/>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6" name="TextBox 15"/>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643417556"/>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179284463"/>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413265" y="2732456"/>
            <a:ext cx="4573093" cy="903327"/>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1862244710"/>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4" name="Picture 3"/>
          <p:cNvPicPr>
            <a:picLocks noChangeAspect="1"/>
          </p:cNvPicPr>
          <p:nvPr/>
        </p:nvPicPr>
        <p:blipFill>
          <a:blip r:embed="rId6"/>
          <a:stretch>
            <a:fillRect/>
          </a:stretch>
        </p:blipFill>
        <p:spPr>
          <a:xfrm>
            <a:off x="2373329" y="2706831"/>
            <a:ext cx="4606403" cy="928071"/>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1961706936"/>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pic>
        <p:nvPicPr>
          <p:cNvPr id="8" name="Picture 7"/>
          <p:cNvPicPr>
            <a:picLocks noChangeAspect="1"/>
          </p:cNvPicPr>
          <p:nvPr/>
        </p:nvPicPr>
        <p:blipFill>
          <a:blip r:embed="rId6"/>
          <a:stretch>
            <a:fillRect/>
          </a:stretch>
        </p:blipFill>
        <p:spPr>
          <a:xfrm>
            <a:off x="2471425" y="2720036"/>
            <a:ext cx="4508307" cy="901661"/>
          </a:xfrm>
          <a:prstGeom prst="rect">
            <a:avLst/>
          </a:prstGeom>
        </p:spPr>
      </p:pic>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Let’s whisper/talk.  When I do this (whisper signal with finger to lip), whisper how many beads you see,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544876366"/>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sp>
        <p:nvSpPr>
          <p:cNvPr id="18" name="TextBox 17"/>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pic>
        <p:nvPicPr>
          <p:cNvPr id="14" name="Picture 13"/>
          <p:cNvPicPr>
            <a:picLocks noChangeAspect="1"/>
          </p:cNvPicPr>
          <p:nvPr/>
        </p:nvPicPr>
        <p:blipFill>
          <a:blip r:embed="rId6"/>
          <a:stretch>
            <a:fillRect/>
          </a:stretch>
        </p:blipFill>
        <p:spPr>
          <a:xfrm>
            <a:off x="2133600" y="2606149"/>
            <a:ext cx="4748848" cy="1087790"/>
          </a:xfrm>
          <a:prstGeom prst="rect">
            <a:avLst/>
          </a:prstGeom>
        </p:spPr>
      </p:pic>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92310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p:cTn id="14" dur="500" fill="hold"/>
                                        <p:tgtEl>
                                          <p:spTgt spid="14"/>
                                        </p:tgtEl>
                                        <p:attrNameLst>
                                          <p:attrName>ppt_w</p:attrName>
                                        </p:attrNameLst>
                                      </p:cBhvr>
                                      <p:tavLst>
                                        <p:tav tm="0">
                                          <p:val>
                                            <p:fltVal val="0"/>
                                          </p:val>
                                        </p:tav>
                                        <p:tav tm="100000">
                                          <p:val>
                                            <p:strVal val="#ppt_w"/>
                                          </p:val>
                                        </p:tav>
                                      </p:tavLst>
                                    </p:anim>
                                    <p:anim calcmode="lin" valueType="num">
                                      <p:cBhvr>
                                        <p:cTn id="15" dur="500" fill="hold"/>
                                        <p:tgtEl>
                                          <p:spTgt spid="14"/>
                                        </p:tgtEl>
                                        <p:attrNameLst>
                                          <p:attrName>ppt_h</p:attrName>
                                        </p:attrNameLst>
                                      </p:cBhvr>
                                      <p:tavLst>
                                        <p:tav tm="0">
                                          <p:val>
                                            <p:fltVal val="0"/>
                                          </p:val>
                                        </p:tav>
                                        <p:tav tm="100000">
                                          <p:val>
                                            <p:strVal val="#ppt_h"/>
                                          </p:val>
                                        </p:tav>
                                      </p:tavLst>
                                    </p:anim>
                                    <p:animEffect transition="in" filter="fade">
                                      <p:cBhvr>
                                        <p:cTn id="1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1849352022"/>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33600" y="2606149"/>
            <a:ext cx="4748848" cy="1087790"/>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1120733099"/>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91519688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 name="Rectangle 12"/>
          <p:cNvSpPr/>
          <p:nvPr/>
        </p:nvSpPr>
        <p:spPr>
          <a:xfrm>
            <a:off x="2209800" y="44958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4572000"/>
            <a:ext cx="3048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18</a:t>
            </a:r>
          </a:p>
        </p:txBody>
      </p:sp>
      <p:sp>
        <p:nvSpPr>
          <p:cNvPr id="16" name="TextBox 15"/>
          <p:cNvSpPr txBox="1"/>
          <p:nvPr/>
        </p:nvSpPr>
        <p:spPr>
          <a:xfrm>
            <a:off x="735159" y="1152867"/>
            <a:ext cx="7587094" cy="1384995"/>
          </a:xfrm>
          <a:prstGeom prst="rect">
            <a:avLst/>
          </a:prstGeom>
          <a:noFill/>
        </p:spPr>
        <p:txBody>
          <a:bodyPr wrap="square" rtlCol="0">
            <a:spAutoFit/>
          </a:bodyPr>
          <a:lstStyle/>
          <a:p>
            <a:pPr algn="ctr"/>
            <a:r>
              <a:rPr lang="en-US" sz="2800" b="1" dirty="0"/>
              <a:t>Make a row of 3 dots.  Make another row of 3 dots right under the first one.  Count your dots.  Tell your friend how many.</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anhenry.weebly.com/uploads/3/6/9/4/3694997/687771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375" y="2940686"/>
            <a:ext cx="1809750" cy="3358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6211642"/>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5" name="TextBox 14"/>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41202262"/>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68727" y="2644159"/>
            <a:ext cx="4660494" cy="923093"/>
          </a:xfrm>
          <a:prstGeom prst="rect">
            <a:avLst/>
          </a:prstGeom>
        </p:spPr>
      </p:pic>
      <p:sp>
        <p:nvSpPr>
          <p:cNvPr id="21" name="TextBox 20"/>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4" name="TextBox 13"/>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223845494"/>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806177219"/>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52455" y="2606149"/>
            <a:ext cx="4790003" cy="992659"/>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941717446"/>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308992047"/>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5" name="Picture 14"/>
          <p:cNvPicPr>
            <a:picLocks noChangeAspect="1"/>
          </p:cNvPicPr>
          <p:nvPr/>
        </p:nvPicPr>
        <p:blipFill>
          <a:blip r:embed="rId6"/>
          <a:stretch>
            <a:fillRect/>
          </a:stretch>
        </p:blipFill>
        <p:spPr>
          <a:xfrm>
            <a:off x="2168727" y="2644159"/>
            <a:ext cx="4660494" cy="923093"/>
          </a:xfrm>
          <a:prstGeom prst="rect">
            <a:avLst/>
          </a:prstGeom>
        </p:spPr>
      </p:pic>
      <p:sp>
        <p:nvSpPr>
          <p:cNvPr id="14" name="TextBox 13"/>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3743068439"/>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2"/>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9458" name="Picture 2" descr="http://www.clker.com/cliparts/B/6/A/P/w/D/giraffe-look-up-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66" y="3354418"/>
            <a:ext cx="1822184" cy="345747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51360" y="6096000"/>
            <a:ext cx="3041282" cy="369332"/>
          </a:xfrm>
          <a:prstGeom prst="rect">
            <a:avLst/>
          </a:prstGeom>
          <a:noFill/>
        </p:spPr>
        <p:txBody>
          <a:bodyPr wrap="none" rtlCol="0">
            <a:spAutoFit/>
          </a:bodyPr>
          <a:lstStyle/>
          <a:p>
            <a:r>
              <a:rPr lang="en-US" dirty="0">
                <a:hlinkClick r:id="rId5"/>
              </a:rPr>
              <a:t>Click Here for Virtual </a:t>
            </a:r>
            <a:r>
              <a:rPr lang="en-US" dirty="0" err="1">
                <a:hlinkClick r:id="rId5"/>
              </a:rPr>
              <a:t>Rekenrek</a:t>
            </a:r>
            <a:endParaRPr lang="en-US" dirty="0"/>
          </a:p>
        </p:txBody>
      </p:sp>
      <p:sp>
        <p:nvSpPr>
          <p:cNvPr id="17" name="TextBox 16"/>
          <p:cNvSpPr txBox="1"/>
          <p:nvPr/>
        </p:nvSpPr>
        <p:spPr>
          <a:xfrm>
            <a:off x="838202" y="524861"/>
            <a:ext cx="7467598" cy="523220"/>
          </a:xfrm>
          <a:prstGeom prst="rect">
            <a:avLst/>
          </a:prstGeom>
          <a:noFill/>
        </p:spPr>
        <p:txBody>
          <a:bodyPr wrap="square" rtlCol="0">
            <a:spAutoFit/>
          </a:bodyPr>
          <a:lstStyle/>
          <a:p>
            <a:pPr algn="ctr"/>
            <a:r>
              <a:rPr lang="en-US" sz="2800" b="1" dirty="0" err="1"/>
              <a:t>Rekenrek</a:t>
            </a:r>
            <a:r>
              <a:rPr lang="en-US" sz="2800" b="1" dirty="0"/>
              <a:t> Counting</a:t>
            </a:r>
            <a:endParaRPr lang="en-US" sz="8000" b="1" dirty="0"/>
          </a:p>
        </p:txBody>
      </p:sp>
      <p:pic>
        <p:nvPicPr>
          <p:cNvPr id="14" name="Picture 13"/>
          <p:cNvPicPr>
            <a:picLocks noChangeAspect="1"/>
          </p:cNvPicPr>
          <p:nvPr/>
        </p:nvPicPr>
        <p:blipFill>
          <a:blip r:embed="rId6"/>
          <a:stretch>
            <a:fillRect/>
          </a:stretch>
        </p:blipFill>
        <p:spPr>
          <a:xfrm>
            <a:off x="2103973" y="2559970"/>
            <a:ext cx="4677828" cy="923093"/>
          </a:xfrm>
          <a:prstGeom prst="rect">
            <a:avLst/>
          </a:prstGeom>
        </p:spPr>
      </p:pic>
      <p:sp>
        <p:nvSpPr>
          <p:cNvPr id="15" name="TextBox 14"/>
          <p:cNvSpPr txBox="1"/>
          <p:nvPr/>
        </p:nvSpPr>
        <p:spPr>
          <a:xfrm>
            <a:off x="1082136" y="1043916"/>
            <a:ext cx="6979730" cy="1015663"/>
          </a:xfrm>
          <a:prstGeom prst="rect">
            <a:avLst/>
          </a:prstGeom>
          <a:noFill/>
        </p:spPr>
        <p:txBody>
          <a:bodyPr wrap="square" rtlCol="0">
            <a:spAutoFit/>
          </a:bodyPr>
          <a:lstStyle/>
          <a:p>
            <a:pPr algn="ctr"/>
            <a:r>
              <a:rPr lang="en-US" sz="2000" b="1" dirty="0">
                <a:solidFill>
                  <a:srgbClr val="0070C0"/>
                </a:solidFill>
              </a:rPr>
              <a:t>Now, let’s think/talk.  When I do this (touch temple), say the number in your mind, but if I do this (extend hand toward students), say how many out loud.</a:t>
            </a:r>
          </a:p>
        </p:txBody>
      </p:sp>
      <p:sp>
        <p:nvSpPr>
          <p:cNvPr id="18" name="TextBox 17"/>
          <p:cNvSpPr txBox="1"/>
          <p:nvPr/>
        </p:nvSpPr>
        <p:spPr>
          <a:xfrm>
            <a:off x="7239000" y="287430"/>
            <a:ext cx="1728358" cy="523220"/>
          </a:xfrm>
          <a:prstGeom prst="rect">
            <a:avLst/>
          </a:prstGeom>
          <a:noFill/>
        </p:spPr>
        <p:txBody>
          <a:bodyPr wrap="none" rtlCol="0">
            <a:spAutoFit/>
          </a:bodyPr>
          <a:lstStyle/>
          <a:p>
            <a:r>
              <a:rPr lang="en-US" sz="1400" dirty="0"/>
              <a:t>Module 1, Lesson 34 </a:t>
            </a:r>
          </a:p>
          <a:p>
            <a:pPr algn="ctr"/>
            <a:r>
              <a:rPr lang="en-US" sz="1400" dirty="0"/>
              <a:t>Fluency</a:t>
            </a:r>
          </a:p>
        </p:txBody>
      </p:sp>
    </p:spTree>
    <p:extLst>
      <p:ext uri="{BB962C8B-B14F-4D97-AF65-F5344CB8AC3E}">
        <p14:creationId xmlns:p14="http://schemas.microsoft.com/office/powerpoint/2010/main" val="2018103433"/>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19200" y="4313837"/>
            <a:ext cx="1884137" cy="2020436"/>
          </a:xfrm>
          <a:prstGeom prst="rect">
            <a:avLst/>
          </a:prstGeom>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34</a:t>
            </a:r>
          </a:p>
        </p:txBody>
      </p:sp>
      <p:sp>
        <p:nvSpPr>
          <p:cNvPr id="16" name="TextBox 15"/>
          <p:cNvSpPr txBox="1"/>
          <p:nvPr/>
        </p:nvSpPr>
        <p:spPr>
          <a:xfrm>
            <a:off x="616088" y="935944"/>
            <a:ext cx="7815013" cy="1938992"/>
          </a:xfrm>
          <a:prstGeom prst="rect">
            <a:avLst/>
          </a:prstGeom>
          <a:noFill/>
        </p:spPr>
        <p:txBody>
          <a:bodyPr wrap="square" rtlCol="0">
            <a:spAutoFit/>
          </a:bodyPr>
          <a:lstStyle/>
          <a:p>
            <a:pPr algn="ctr"/>
            <a:r>
              <a:rPr lang="en-US" sz="2400" b="1" dirty="0"/>
              <a:t>Draw 2 plates.  On your first plate, draw 8 grapes.  On the next, draw 1 less.  Write the numbers below the plates.</a:t>
            </a:r>
          </a:p>
          <a:p>
            <a:pPr algn="ctr"/>
            <a:endParaRPr lang="en-US" sz="2400" b="1" dirty="0"/>
          </a:p>
          <a:p>
            <a:pPr algn="ctr"/>
            <a:r>
              <a:rPr lang="en-US" sz="2400" b="1" dirty="0"/>
              <a:t>Now, draw 2 cups.  In the first cup, draw 6 straws.  In the next, draw 1 less.  Write the numbers below the cups.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0" name="Picture 2" descr="https://www.bargreen.com/media/catalog/product/cache/1/image/650x/040ec09b1e35df139433887a97daa66f/2/7/27323_bdp_3112_opt_lg_8.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975" y="3954563"/>
            <a:ext cx="911225" cy="127115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www.freeclipartpics.com/images/grape-purple.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03103" y="4038600"/>
            <a:ext cx="1527998" cy="23874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70517655"/>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1780220" y="341261"/>
            <a:ext cx="5570942" cy="830997"/>
          </a:xfrm>
          <a:prstGeom prst="rect">
            <a:avLst/>
          </a:prstGeom>
          <a:noFill/>
        </p:spPr>
        <p:txBody>
          <a:bodyPr wrap="square" rtlCol="0">
            <a:spAutoFit/>
          </a:bodyPr>
          <a:lstStyle/>
          <a:p>
            <a:pPr algn="ctr"/>
            <a:r>
              <a:rPr lang="en-US" sz="2400" b="1" dirty="0"/>
              <a:t>We are going to have a math play!  What do you notice on the board?</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0484" y="1766411"/>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02710640"/>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rot="21149489">
            <a:off x="-1271" y="293175"/>
            <a:ext cx="2530408" cy="400110"/>
          </a:xfrm>
          <a:prstGeom prst="rect">
            <a:avLst/>
          </a:prstGeom>
          <a:noFill/>
        </p:spPr>
        <p:txBody>
          <a:bodyPr wrap="square" rtlCol="0">
            <a:spAutoFit/>
          </a:bodyPr>
          <a:lstStyle/>
          <a:p>
            <a:pPr algn="ctr"/>
            <a:r>
              <a:rPr lang="en-US" sz="2000" b="1" dirty="0">
                <a:solidFill>
                  <a:srgbClr val="FF0000"/>
                </a:solidFill>
              </a:rPr>
              <a:t>Listen to my story!</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0484" y="1766411"/>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641662"/>
            <a:ext cx="7146312" cy="646331"/>
          </a:xfrm>
          <a:prstGeom prst="rect">
            <a:avLst/>
          </a:prstGeom>
          <a:noFill/>
        </p:spPr>
        <p:txBody>
          <a:bodyPr wrap="square" rtlCol="0">
            <a:spAutoFit/>
          </a:bodyPr>
          <a:lstStyle/>
          <a:p>
            <a:pPr algn="ctr"/>
            <a:r>
              <a:rPr lang="en-US" b="1" dirty="0"/>
              <a:t>Once upon a time, there was a farmer who had an apple orchard.  It was harvest time, and the farmer picked the first apple of the season.</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707886"/>
          </a:xfrm>
          <a:prstGeom prst="rect">
            <a:avLst/>
          </a:prstGeom>
          <a:noFill/>
        </p:spPr>
        <p:txBody>
          <a:bodyPr wrap="square" rtlCol="0">
            <a:spAutoFit/>
          </a:bodyPr>
          <a:lstStyle/>
          <a:p>
            <a:pPr algn="ctr"/>
            <a:r>
              <a:rPr lang="en-US" sz="2000" b="1" dirty="0">
                <a:solidFill>
                  <a:srgbClr val="FF0000"/>
                </a:solidFill>
              </a:rPr>
              <a:t>How many apples does he have left?</a:t>
            </a:r>
          </a:p>
        </p:txBody>
      </p:sp>
      <p:sp>
        <p:nvSpPr>
          <p:cNvPr id="26" name="Rectangle 2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5031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1143188" y="1143000"/>
            <a:ext cx="6863753" cy="830997"/>
          </a:xfrm>
          <a:prstGeom prst="rect">
            <a:avLst/>
          </a:prstGeom>
          <a:noFill/>
        </p:spPr>
        <p:txBody>
          <a:bodyPr wrap="square" rtlCol="0">
            <a:spAutoFit/>
          </a:bodyPr>
          <a:lstStyle/>
          <a:p>
            <a:pPr algn="ctr"/>
            <a:r>
              <a:rPr lang="en-US" sz="2400" b="1" dirty="0"/>
              <a:t>You have beans in your bag!  I wonder how many?  Does anyone want to wonder with me?</a:t>
            </a:r>
          </a:p>
        </p:txBody>
      </p:sp>
      <p:pic>
        <p:nvPicPr>
          <p:cNvPr id="2" name="Picture 1"/>
          <p:cNvPicPr>
            <a:picLocks noChangeAspect="1"/>
          </p:cNvPicPr>
          <p:nvPr/>
        </p:nvPicPr>
        <p:blipFill>
          <a:blip r:embed="rId3"/>
          <a:stretch>
            <a:fillRect/>
          </a:stretch>
        </p:blipFill>
        <p:spPr>
          <a:xfrm>
            <a:off x="3505200" y="2504420"/>
            <a:ext cx="2133600" cy="2627971"/>
          </a:xfrm>
          <a:prstGeom prst="rect">
            <a:avLst/>
          </a:prstGeom>
        </p:spPr>
      </p:pic>
      <p:pic>
        <p:nvPicPr>
          <p:cNvPr id="819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7676"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9201"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39012" y="442340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44131" y="410983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0760" y="428707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3160" y="405343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80655" y="412020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24189" y="426008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25738" y="439260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50968" y="418836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5"/>
          <a:stretch>
            <a:fillRect/>
          </a:stretch>
        </p:blipFill>
        <p:spPr>
          <a:xfrm>
            <a:off x="241402" y="3147740"/>
            <a:ext cx="2030427" cy="3306695"/>
          </a:xfrm>
          <a:prstGeom prst="rect">
            <a:avLst/>
          </a:prstGeom>
        </p:spPr>
      </p:pic>
      <p:sp>
        <p:nvSpPr>
          <p:cNvPr id="28" name="Rectangle 2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84483848"/>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57639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8038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4454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4"/>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862537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02196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8"/>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9385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6"/>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935897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078181" y="564212"/>
            <a:ext cx="7146312" cy="461665"/>
          </a:xfrm>
          <a:prstGeom prst="rect">
            <a:avLst/>
          </a:prstGeom>
          <a:noFill/>
        </p:spPr>
        <p:txBody>
          <a:bodyPr wrap="square" rtlCol="0">
            <a:spAutoFit/>
          </a:bodyPr>
          <a:lstStyle/>
          <a:p>
            <a:pPr algn="ctr"/>
            <a:r>
              <a:rPr lang="en-US" sz="2400" b="1" dirty="0"/>
              <a:t>The next day, he picked another apple.</a:t>
            </a:r>
          </a:p>
        </p:txBody>
      </p:sp>
      <p:pic>
        <p:nvPicPr>
          <p:cNvPr id="25"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5410200"/>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670128" y="4921893"/>
            <a:ext cx="2895600" cy="830997"/>
          </a:xfrm>
          <a:prstGeom prst="rect">
            <a:avLst/>
          </a:prstGeom>
          <a:noFill/>
        </p:spPr>
        <p:txBody>
          <a:bodyPr wrap="square" rtlCol="0">
            <a:spAutoFit/>
          </a:bodyPr>
          <a:lstStyle/>
          <a:p>
            <a:pPr algn="ctr"/>
            <a:r>
              <a:rPr lang="en-US" sz="2400" b="1" dirty="0">
                <a:solidFill>
                  <a:srgbClr val="FF0000"/>
                </a:solidFill>
              </a:rPr>
              <a:t>How many are on the tree now?</a:t>
            </a:r>
          </a:p>
        </p:txBody>
      </p:sp>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9366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766967" y="447807"/>
            <a:ext cx="7668580" cy="707886"/>
          </a:xfrm>
          <a:prstGeom prst="rect">
            <a:avLst/>
          </a:prstGeom>
          <a:noFill/>
        </p:spPr>
        <p:txBody>
          <a:bodyPr wrap="square" rtlCol="0">
            <a:spAutoFit/>
          </a:bodyPr>
          <a:lstStyle/>
          <a:p>
            <a:pPr algn="ctr"/>
            <a:r>
              <a:rPr lang="en-US" sz="2000" b="1" dirty="0"/>
              <a:t>Let’s do our play one more time, and this time we’ll tell the story just with numbers.  Help me count as I put the apples back on the tree.</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0484" y="1766411"/>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51610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500" fill="hold"/>
                                        <p:tgtEl>
                                          <p:spTgt spid="23"/>
                                        </p:tgtEl>
                                        <p:attrNameLst>
                                          <p:attrName>ppt_x</p:attrName>
                                        </p:attrNameLst>
                                      </p:cBhvr>
                                      <p:tavLst>
                                        <p:tav tm="0">
                                          <p:val>
                                            <p:strVal val="#ppt_x"/>
                                          </p:val>
                                        </p:tav>
                                        <p:tav tm="100000">
                                          <p:val>
                                            <p:strVal val="#ppt_x"/>
                                          </p:val>
                                        </p:tav>
                                      </p:tavLst>
                                    </p:anim>
                                    <p:anim calcmode="lin" valueType="num">
                                      <p:cBhvr additive="base">
                                        <p:cTn id="5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817047" y="315670"/>
            <a:ext cx="7668580" cy="954107"/>
          </a:xfrm>
          <a:prstGeom prst="rect">
            <a:avLst/>
          </a:prstGeom>
          <a:noFill/>
        </p:spPr>
        <p:txBody>
          <a:bodyPr wrap="square" rtlCol="0">
            <a:spAutoFit/>
          </a:bodyPr>
          <a:lstStyle/>
          <a:p>
            <a:pPr algn="ctr"/>
            <a:r>
              <a:rPr lang="en-US" sz="2800" b="1" dirty="0"/>
              <a:t>Here we go!  10.  1 less is 9. 9.</a:t>
            </a:r>
          </a:p>
          <a:p>
            <a:pPr algn="ctr"/>
            <a:r>
              <a:rPr lang="en-US" sz="2800" b="1" dirty="0"/>
              <a:t>(Continue…)</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10484" y="1766411"/>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2781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0"/>
                                        </p:tgtEl>
                                        <p:attrNameLst>
                                          <p:attrName>ppt_x</p:attrName>
                                        </p:attrNameLst>
                                      </p:cBhvr>
                                      <p:tavLst>
                                        <p:tav tm="0">
                                          <p:val>
                                            <p:strVal val="ppt_x"/>
                                          </p:val>
                                        </p:tav>
                                        <p:tav tm="100000">
                                          <p:val>
                                            <p:strVal val="ppt_x"/>
                                          </p:val>
                                        </p:tav>
                                      </p:tavLst>
                                    </p:anim>
                                    <p:anim calcmode="lin" valueType="num">
                                      <p:cBhvr additive="base">
                                        <p:cTn id="7" dur="500"/>
                                        <p:tgtEl>
                                          <p:spTgt spid="20"/>
                                        </p:tgtEl>
                                        <p:attrNameLst>
                                          <p:attrName>ppt_y</p:attrName>
                                        </p:attrNameLst>
                                      </p:cBhvr>
                                      <p:tavLst>
                                        <p:tav tm="0">
                                          <p:val>
                                            <p:strVal val="ppt_y"/>
                                          </p:val>
                                        </p:tav>
                                        <p:tav tm="100000">
                                          <p:val>
                                            <p:strVal val="1+ppt_h/2"/>
                                          </p:val>
                                        </p:tav>
                                      </p:tavLst>
                                    </p:anim>
                                    <p:set>
                                      <p:cBhvr>
                                        <p:cTn id="8" dur="1" fill="hold">
                                          <p:stCondLst>
                                            <p:cond delay="499"/>
                                          </p:stCondLst>
                                        </p:cTn>
                                        <p:tgtEl>
                                          <p:spTgt spid="20"/>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23"/>
                                        </p:tgtEl>
                                        <p:attrNameLst>
                                          <p:attrName>ppt_x</p:attrName>
                                        </p:attrNameLst>
                                      </p:cBhvr>
                                      <p:tavLst>
                                        <p:tav tm="0">
                                          <p:val>
                                            <p:strVal val="ppt_x"/>
                                          </p:val>
                                        </p:tav>
                                        <p:tav tm="100000">
                                          <p:val>
                                            <p:strVal val="ppt_x"/>
                                          </p:val>
                                        </p:tav>
                                      </p:tavLst>
                                    </p:anim>
                                    <p:anim calcmode="lin" valueType="num">
                                      <p:cBhvr additive="base">
                                        <p:cTn id="13" dur="500"/>
                                        <p:tgtEl>
                                          <p:spTgt spid="23"/>
                                        </p:tgtEl>
                                        <p:attrNameLst>
                                          <p:attrName>ppt_y</p:attrName>
                                        </p:attrNameLst>
                                      </p:cBhvr>
                                      <p:tavLst>
                                        <p:tav tm="0">
                                          <p:val>
                                            <p:strVal val="ppt_y"/>
                                          </p:val>
                                        </p:tav>
                                        <p:tav tm="100000">
                                          <p:val>
                                            <p:strVal val="1+ppt_h/2"/>
                                          </p:val>
                                        </p:tav>
                                      </p:tavLst>
                                    </p:anim>
                                    <p:set>
                                      <p:cBhvr>
                                        <p:cTn id="14" dur="1" fill="hold">
                                          <p:stCondLst>
                                            <p:cond delay="499"/>
                                          </p:stCondLst>
                                        </p:cTn>
                                        <p:tgtEl>
                                          <p:spTgt spid="2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nodeType="clickEffect">
                                  <p:stCondLst>
                                    <p:cond delay="0"/>
                                  </p:stCondLst>
                                  <p:childTnLst>
                                    <p:anim calcmode="lin" valueType="num">
                                      <p:cBhvr additive="base">
                                        <p:cTn id="18" dur="500"/>
                                        <p:tgtEl>
                                          <p:spTgt spid="22"/>
                                        </p:tgtEl>
                                        <p:attrNameLst>
                                          <p:attrName>ppt_x</p:attrName>
                                        </p:attrNameLst>
                                      </p:cBhvr>
                                      <p:tavLst>
                                        <p:tav tm="0">
                                          <p:val>
                                            <p:strVal val="ppt_x"/>
                                          </p:val>
                                        </p:tav>
                                        <p:tav tm="100000">
                                          <p:val>
                                            <p:strVal val="ppt_x"/>
                                          </p:val>
                                        </p:tav>
                                      </p:tavLst>
                                    </p:anim>
                                    <p:anim calcmode="lin" valueType="num">
                                      <p:cBhvr additive="base">
                                        <p:cTn id="19" dur="500"/>
                                        <p:tgtEl>
                                          <p:spTgt spid="22"/>
                                        </p:tgtEl>
                                        <p:attrNameLst>
                                          <p:attrName>ppt_y</p:attrName>
                                        </p:attrNameLst>
                                      </p:cBhvr>
                                      <p:tavLst>
                                        <p:tav tm="0">
                                          <p:val>
                                            <p:strVal val="ppt_y"/>
                                          </p:val>
                                        </p:tav>
                                        <p:tav tm="100000">
                                          <p:val>
                                            <p:strVal val="1+ppt_h/2"/>
                                          </p:val>
                                        </p:tav>
                                      </p:tavLst>
                                    </p:anim>
                                    <p:set>
                                      <p:cBhvr>
                                        <p:cTn id="20" dur="1" fill="hold">
                                          <p:stCondLst>
                                            <p:cond delay="499"/>
                                          </p:stCondLst>
                                        </p:cTn>
                                        <p:tgtEl>
                                          <p:spTgt spid="2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nodeType="clickEffect">
                                  <p:stCondLst>
                                    <p:cond delay="0"/>
                                  </p:stCondLst>
                                  <p:childTnLst>
                                    <p:anim calcmode="lin" valueType="num">
                                      <p:cBhvr additive="base">
                                        <p:cTn id="24" dur="500"/>
                                        <p:tgtEl>
                                          <p:spTgt spid="24"/>
                                        </p:tgtEl>
                                        <p:attrNameLst>
                                          <p:attrName>ppt_x</p:attrName>
                                        </p:attrNameLst>
                                      </p:cBhvr>
                                      <p:tavLst>
                                        <p:tav tm="0">
                                          <p:val>
                                            <p:strVal val="ppt_x"/>
                                          </p:val>
                                        </p:tav>
                                        <p:tav tm="100000">
                                          <p:val>
                                            <p:strVal val="ppt_x"/>
                                          </p:val>
                                        </p:tav>
                                      </p:tavLst>
                                    </p:anim>
                                    <p:anim calcmode="lin" valueType="num">
                                      <p:cBhvr additive="base">
                                        <p:cTn id="25" dur="500"/>
                                        <p:tgtEl>
                                          <p:spTgt spid="24"/>
                                        </p:tgtEl>
                                        <p:attrNameLst>
                                          <p:attrName>ppt_y</p:attrName>
                                        </p:attrNameLst>
                                      </p:cBhvr>
                                      <p:tavLst>
                                        <p:tav tm="0">
                                          <p:val>
                                            <p:strVal val="ppt_y"/>
                                          </p:val>
                                        </p:tav>
                                        <p:tav tm="100000">
                                          <p:val>
                                            <p:strVal val="1+ppt_h/2"/>
                                          </p:val>
                                        </p:tav>
                                      </p:tavLst>
                                    </p:anim>
                                    <p:set>
                                      <p:cBhvr>
                                        <p:cTn id="26" dur="1" fill="hold">
                                          <p:stCondLst>
                                            <p:cond delay="499"/>
                                          </p:stCondLst>
                                        </p:cTn>
                                        <p:tgtEl>
                                          <p:spTgt spid="2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nodeType="clickEffect">
                                  <p:stCondLst>
                                    <p:cond delay="0"/>
                                  </p:stCondLst>
                                  <p:childTnLst>
                                    <p:anim calcmode="lin" valueType="num">
                                      <p:cBhvr additive="base">
                                        <p:cTn id="30" dur="500"/>
                                        <p:tgtEl>
                                          <p:spTgt spid="21"/>
                                        </p:tgtEl>
                                        <p:attrNameLst>
                                          <p:attrName>ppt_x</p:attrName>
                                        </p:attrNameLst>
                                      </p:cBhvr>
                                      <p:tavLst>
                                        <p:tav tm="0">
                                          <p:val>
                                            <p:strVal val="ppt_x"/>
                                          </p:val>
                                        </p:tav>
                                        <p:tav tm="100000">
                                          <p:val>
                                            <p:strVal val="ppt_x"/>
                                          </p:val>
                                        </p:tav>
                                      </p:tavLst>
                                    </p:anim>
                                    <p:anim calcmode="lin" valueType="num">
                                      <p:cBhvr additive="base">
                                        <p:cTn id="31" dur="500"/>
                                        <p:tgtEl>
                                          <p:spTgt spid="21"/>
                                        </p:tgtEl>
                                        <p:attrNameLst>
                                          <p:attrName>ppt_y</p:attrName>
                                        </p:attrNameLst>
                                      </p:cBhvr>
                                      <p:tavLst>
                                        <p:tav tm="0">
                                          <p:val>
                                            <p:strVal val="ppt_y"/>
                                          </p:val>
                                        </p:tav>
                                        <p:tav tm="100000">
                                          <p:val>
                                            <p:strVal val="1+ppt_h/2"/>
                                          </p:val>
                                        </p:tav>
                                      </p:tavLst>
                                    </p:anim>
                                    <p:set>
                                      <p:cBhvr>
                                        <p:cTn id="32" dur="1" fill="hold">
                                          <p:stCondLst>
                                            <p:cond delay="499"/>
                                          </p:stCondLst>
                                        </p:cTn>
                                        <p:tgtEl>
                                          <p:spTgt spid="2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nodeType="clickEffect">
                                  <p:stCondLst>
                                    <p:cond delay="0"/>
                                  </p:stCondLst>
                                  <p:childTnLst>
                                    <p:anim calcmode="lin" valueType="num">
                                      <p:cBhvr additive="base">
                                        <p:cTn id="36" dur="500"/>
                                        <p:tgtEl>
                                          <p:spTgt spid="18"/>
                                        </p:tgtEl>
                                        <p:attrNameLst>
                                          <p:attrName>ppt_x</p:attrName>
                                        </p:attrNameLst>
                                      </p:cBhvr>
                                      <p:tavLst>
                                        <p:tav tm="0">
                                          <p:val>
                                            <p:strVal val="ppt_x"/>
                                          </p:val>
                                        </p:tav>
                                        <p:tav tm="100000">
                                          <p:val>
                                            <p:strVal val="ppt_x"/>
                                          </p:val>
                                        </p:tav>
                                      </p:tavLst>
                                    </p:anim>
                                    <p:anim calcmode="lin" valueType="num">
                                      <p:cBhvr additive="base">
                                        <p:cTn id="37" dur="500"/>
                                        <p:tgtEl>
                                          <p:spTgt spid="18"/>
                                        </p:tgtEl>
                                        <p:attrNameLst>
                                          <p:attrName>ppt_y</p:attrName>
                                        </p:attrNameLst>
                                      </p:cBhvr>
                                      <p:tavLst>
                                        <p:tav tm="0">
                                          <p:val>
                                            <p:strVal val="ppt_y"/>
                                          </p:val>
                                        </p:tav>
                                        <p:tav tm="100000">
                                          <p:val>
                                            <p:strVal val="1+ppt_h/2"/>
                                          </p:val>
                                        </p:tav>
                                      </p:tavLst>
                                    </p:anim>
                                    <p:set>
                                      <p:cBhvr>
                                        <p:cTn id="38" dur="1" fill="hold">
                                          <p:stCondLst>
                                            <p:cond delay="499"/>
                                          </p:stCondLst>
                                        </p:cTn>
                                        <p:tgtEl>
                                          <p:spTgt spid="18"/>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nodeType="clickEffect">
                                  <p:stCondLst>
                                    <p:cond delay="0"/>
                                  </p:stCondLst>
                                  <p:childTnLst>
                                    <p:anim calcmode="lin" valueType="num">
                                      <p:cBhvr additive="base">
                                        <p:cTn id="42" dur="500"/>
                                        <p:tgtEl>
                                          <p:spTgt spid="16"/>
                                        </p:tgtEl>
                                        <p:attrNameLst>
                                          <p:attrName>ppt_x</p:attrName>
                                        </p:attrNameLst>
                                      </p:cBhvr>
                                      <p:tavLst>
                                        <p:tav tm="0">
                                          <p:val>
                                            <p:strVal val="ppt_x"/>
                                          </p:val>
                                        </p:tav>
                                        <p:tav tm="100000">
                                          <p:val>
                                            <p:strVal val="ppt_x"/>
                                          </p:val>
                                        </p:tav>
                                      </p:tavLst>
                                    </p:anim>
                                    <p:anim calcmode="lin" valueType="num">
                                      <p:cBhvr additive="base">
                                        <p:cTn id="43" dur="500"/>
                                        <p:tgtEl>
                                          <p:spTgt spid="16"/>
                                        </p:tgtEl>
                                        <p:attrNameLst>
                                          <p:attrName>ppt_y</p:attrName>
                                        </p:attrNameLst>
                                      </p:cBhvr>
                                      <p:tavLst>
                                        <p:tav tm="0">
                                          <p:val>
                                            <p:strVal val="ppt_y"/>
                                          </p:val>
                                        </p:tav>
                                        <p:tav tm="100000">
                                          <p:val>
                                            <p:strVal val="1+ppt_h/2"/>
                                          </p:val>
                                        </p:tav>
                                      </p:tavLst>
                                    </p:anim>
                                    <p:set>
                                      <p:cBhvr>
                                        <p:cTn id="44" dur="1" fill="hold">
                                          <p:stCondLst>
                                            <p:cond delay="499"/>
                                          </p:stCondLst>
                                        </p:cTn>
                                        <p:tgtEl>
                                          <p:spTgt spid="1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xit" presetSubtype="4" fill="hold" nodeType="clickEffect">
                                  <p:stCondLst>
                                    <p:cond delay="0"/>
                                  </p:stCondLst>
                                  <p:childTnLst>
                                    <p:anim calcmode="lin" valueType="num">
                                      <p:cBhvr additive="base">
                                        <p:cTn id="48" dur="500"/>
                                        <p:tgtEl>
                                          <p:spTgt spid="13"/>
                                        </p:tgtEl>
                                        <p:attrNameLst>
                                          <p:attrName>ppt_x</p:attrName>
                                        </p:attrNameLst>
                                      </p:cBhvr>
                                      <p:tavLst>
                                        <p:tav tm="0">
                                          <p:val>
                                            <p:strVal val="ppt_x"/>
                                          </p:val>
                                        </p:tav>
                                        <p:tav tm="100000">
                                          <p:val>
                                            <p:strVal val="ppt_x"/>
                                          </p:val>
                                        </p:tav>
                                      </p:tavLst>
                                    </p:anim>
                                    <p:anim calcmode="lin" valueType="num">
                                      <p:cBhvr additive="base">
                                        <p:cTn id="49" dur="500"/>
                                        <p:tgtEl>
                                          <p:spTgt spid="13"/>
                                        </p:tgtEl>
                                        <p:attrNameLst>
                                          <p:attrName>ppt_y</p:attrName>
                                        </p:attrNameLst>
                                      </p:cBhvr>
                                      <p:tavLst>
                                        <p:tav tm="0">
                                          <p:val>
                                            <p:strVal val="ppt_y"/>
                                          </p:val>
                                        </p:tav>
                                        <p:tav tm="100000">
                                          <p:val>
                                            <p:strVal val="1+ppt_h/2"/>
                                          </p:val>
                                        </p:tav>
                                      </p:tavLst>
                                    </p:anim>
                                    <p:set>
                                      <p:cBhvr>
                                        <p:cTn id="50" dur="1" fill="hold">
                                          <p:stCondLst>
                                            <p:cond delay="499"/>
                                          </p:stCondLst>
                                        </p:cTn>
                                        <p:tgtEl>
                                          <p:spTgt spid="13"/>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xit" presetSubtype="4" fill="hold" nodeType="clickEffect">
                                  <p:stCondLst>
                                    <p:cond delay="0"/>
                                  </p:stCondLst>
                                  <p:childTnLst>
                                    <p:anim calcmode="lin" valueType="num">
                                      <p:cBhvr additive="base">
                                        <p:cTn id="54" dur="500"/>
                                        <p:tgtEl>
                                          <p:spTgt spid="11"/>
                                        </p:tgtEl>
                                        <p:attrNameLst>
                                          <p:attrName>ppt_x</p:attrName>
                                        </p:attrNameLst>
                                      </p:cBhvr>
                                      <p:tavLst>
                                        <p:tav tm="0">
                                          <p:val>
                                            <p:strVal val="ppt_x"/>
                                          </p:val>
                                        </p:tav>
                                        <p:tav tm="100000">
                                          <p:val>
                                            <p:strVal val="ppt_x"/>
                                          </p:val>
                                        </p:tav>
                                      </p:tavLst>
                                    </p:anim>
                                    <p:anim calcmode="lin" valueType="num">
                                      <p:cBhvr additive="base">
                                        <p:cTn id="55" dur="500"/>
                                        <p:tgtEl>
                                          <p:spTgt spid="11"/>
                                        </p:tgtEl>
                                        <p:attrNameLst>
                                          <p:attrName>ppt_y</p:attrName>
                                        </p:attrNameLst>
                                      </p:cBhvr>
                                      <p:tavLst>
                                        <p:tav tm="0">
                                          <p:val>
                                            <p:strVal val="ppt_y"/>
                                          </p:val>
                                        </p:tav>
                                        <p:tav tm="100000">
                                          <p:val>
                                            <p:strVal val="1+ppt_h/2"/>
                                          </p:val>
                                        </p:tav>
                                      </p:tavLst>
                                    </p:anim>
                                    <p:set>
                                      <p:cBhvr>
                                        <p:cTn id="56"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1992692" y="961028"/>
            <a:ext cx="5156088" cy="830997"/>
          </a:xfrm>
          <a:prstGeom prst="rect">
            <a:avLst/>
          </a:prstGeom>
          <a:noFill/>
        </p:spPr>
        <p:txBody>
          <a:bodyPr wrap="square" rtlCol="0">
            <a:spAutoFit/>
          </a:bodyPr>
          <a:lstStyle/>
          <a:p>
            <a:pPr algn="ctr"/>
            <a:r>
              <a:rPr lang="en-US" sz="2400" b="1" dirty="0"/>
              <a:t>Could you count them without taking them out of the bag?</a:t>
            </a:r>
          </a:p>
        </p:txBody>
      </p:sp>
      <p:pic>
        <p:nvPicPr>
          <p:cNvPr id="2" name="Picture 1"/>
          <p:cNvPicPr>
            <a:picLocks noChangeAspect="1"/>
          </p:cNvPicPr>
          <p:nvPr/>
        </p:nvPicPr>
        <p:blipFill>
          <a:blip r:embed="rId3"/>
          <a:stretch>
            <a:fillRect/>
          </a:stretch>
        </p:blipFill>
        <p:spPr>
          <a:xfrm>
            <a:off x="3505200" y="2504420"/>
            <a:ext cx="2133600" cy="2627971"/>
          </a:xfrm>
          <a:prstGeom prst="rect">
            <a:avLst/>
          </a:prstGeom>
        </p:spPr>
      </p:pic>
      <p:pic>
        <p:nvPicPr>
          <p:cNvPr id="819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7676"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9201"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39012" y="442340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44131" y="410983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0760" y="428707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33160" y="405343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80655" y="412020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24189" y="426008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25738" y="439260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50968" y="418836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1266" name="Picture 2" descr="https://pixabay.com/static/uploads/photo/2016/03/03/02/08/samuel-1233415_960_72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35900" y="4764643"/>
            <a:ext cx="2201931" cy="18392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pixabay.com/static/uploads/photo/2016/03/03/02/08/samuel-1233415_960_720.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281370" y="4725374"/>
            <a:ext cx="2226730" cy="18392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66137738"/>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766967" y="588269"/>
            <a:ext cx="7668580" cy="461665"/>
          </a:xfrm>
          <a:prstGeom prst="rect">
            <a:avLst/>
          </a:prstGeom>
          <a:noFill/>
        </p:spPr>
        <p:txBody>
          <a:bodyPr wrap="square" rtlCol="0">
            <a:spAutoFit/>
          </a:bodyPr>
          <a:lstStyle/>
          <a:p>
            <a:pPr algn="ctr"/>
            <a:r>
              <a:rPr lang="en-US" sz="2400" b="1" dirty="0"/>
              <a:t>What would happen if he picked the last apple?</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images.clipartpanda.com/teacher-apple-clipart-red-apple-md.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72572449"/>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488940" y="496110"/>
            <a:ext cx="8224633" cy="646331"/>
          </a:xfrm>
          <a:prstGeom prst="rect">
            <a:avLst/>
          </a:prstGeom>
          <a:noFill/>
        </p:spPr>
        <p:txBody>
          <a:bodyPr wrap="square" rtlCol="0">
            <a:spAutoFit/>
          </a:bodyPr>
          <a:lstStyle/>
          <a:p>
            <a:pPr algn="ctr"/>
            <a:r>
              <a:rPr lang="en-US" b="1" dirty="0"/>
              <a:t>Let’s play a game!  I’ll put some apples on the tree.  Count them silently, and think about the number that would be 1 less.  Raise your hand when you know.</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98173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488940" y="496110"/>
            <a:ext cx="8224633" cy="646331"/>
          </a:xfrm>
          <a:prstGeom prst="rect">
            <a:avLst/>
          </a:prstGeom>
          <a:noFill/>
        </p:spPr>
        <p:txBody>
          <a:bodyPr wrap="square" rtlCol="0">
            <a:spAutoFit/>
          </a:bodyPr>
          <a:lstStyle/>
          <a:p>
            <a:pPr algn="ctr"/>
            <a:r>
              <a:rPr lang="en-US" b="1" dirty="0"/>
              <a:t>Let’s play a game!  I’ll put some apples on the tree.  Count them silently, and think about the number that would be 1 less.  Raise your hand when you know.</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3199" y="278559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96541"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116142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ppt_x"/>
                                          </p:val>
                                        </p:tav>
                                        <p:tav tm="100000">
                                          <p:val>
                                            <p:strVal val="#ppt_x"/>
                                          </p:val>
                                        </p:tav>
                                      </p:tavLst>
                                    </p:anim>
                                    <p:anim calcmode="lin" valueType="num">
                                      <p:cBhvr additive="base">
                                        <p:cTn id="36" dur="500" fill="hold"/>
                                        <p:tgtEl>
                                          <p:spTgt spid="2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ppt_x"/>
                                          </p:val>
                                        </p:tav>
                                        <p:tav tm="100000">
                                          <p:val>
                                            <p:strVal val="#ppt_x"/>
                                          </p:val>
                                        </p:tav>
                                      </p:tavLst>
                                    </p:anim>
                                    <p:anim calcmode="lin" valueType="num">
                                      <p:cBhvr additive="base">
                                        <p:cTn id="4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488940" y="496110"/>
            <a:ext cx="8224633" cy="646331"/>
          </a:xfrm>
          <a:prstGeom prst="rect">
            <a:avLst/>
          </a:prstGeom>
          <a:noFill/>
        </p:spPr>
        <p:txBody>
          <a:bodyPr wrap="square" rtlCol="0">
            <a:spAutoFit/>
          </a:bodyPr>
          <a:lstStyle/>
          <a:p>
            <a:pPr algn="ctr"/>
            <a:r>
              <a:rPr lang="en-US" b="1" dirty="0"/>
              <a:t>Let’s play a game!  I’ll put some apples on the tree.  Count them silently, and think about the number that would be 1 less.  Raise your hand when you know.</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29628" y="3245633"/>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60837" y="3412435"/>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04175" y="3184247"/>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24944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ppt_x"/>
                                          </p:val>
                                        </p:tav>
                                        <p:tav tm="100000">
                                          <p:val>
                                            <p:strVal val="#ppt_x"/>
                                          </p:val>
                                        </p:tav>
                                      </p:tavLst>
                                    </p:anim>
                                    <p:anim calcmode="lin" valueType="num">
                                      <p:cBhvr additive="base">
                                        <p:cTn id="24" dur="500" fill="hold"/>
                                        <p:tgtEl>
                                          <p:spTgt spid="3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ppt_x"/>
                                          </p:val>
                                        </p:tav>
                                        <p:tav tm="100000">
                                          <p:val>
                                            <p:strVal val="#ppt_x"/>
                                          </p:val>
                                        </p:tav>
                                      </p:tavLst>
                                    </p:anim>
                                    <p:anim calcmode="lin" valueType="num">
                                      <p:cBhvr additive="base">
                                        <p:cTn id="28" dur="500" fill="hold"/>
                                        <p:tgtEl>
                                          <p:spTgt spid="3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ppt_x"/>
                                          </p:val>
                                        </p:tav>
                                        <p:tav tm="100000">
                                          <p:val>
                                            <p:strVal val="#ppt_x"/>
                                          </p:val>
                                        </p:tav>
                                      </p:tavLst>
                                    </p:anim>
                                    <p:anim calcmode="lin" valueType="num">
                                      <p:cBhvr additive="base">
                                        <p:cTn id="3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34</a:t>
            </a:r>
          </a:p>
        </p:txBody>
      </p:sp>
      <p:sp>
        <p:nvSpPr>
          <p:cNvPr id="15" name="TextBox 14"/>
          <p:cNvSpPr txBox="1"/>
          <p:nvPr/>
        </p:nvSpPr>
        <p:spPr>
          <a:xfrm>
            <a:off x="488940" y="496110"/>
            <a:ext cx="8224633" cy="646331"/>
          </a:xfrm>
          <a:prstGeom prst="rect">
            <a:avLst/>
          </a:prstGeom>
          <a:noFill/>
        </p:spPr>
        <p:txBody>
          <a:bodyPr wrap="square" rtlCol="0">
            <a:spAutoFit/>
          </a:bodyPr>
          <a:lstStyle/>
          <a:p>
            <a:pPr algn="ctr"/>
            <a:r>
              <a:rPr lang="en-US" b="1" dirty="0"/>
              <a:t>Let’s play a game!  I’ll put some apples on the tree.  Count them silently, and think about the number that would be 1 less.  Raise your hand when you know.</a:t>
            </a:r>
          </a:p>
        </p:txBody>
      </p:sp>
      <p:pic>
        <p:nvPicPr>
          <p:cNvPr id="3074" name="Picture 2" descr="http://images.clipartpanda.com/tree-clipart-tree_tiny_green_shaded.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5674" y="1290873"/>
            <a:ext cx="4700034" cy="540512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images.clipartpanda.com/farmer-clip-art-farmer-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1" y="4074732"/>
            <a:ext cx="1578274" cy="249359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flipV="1">
            <a:off x="6215270" y="6299095"/>
            <a:ext cx="663995" cy="2894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0757" y="1556624"/>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8374" y="178614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6526" y="2227062"/>
            <a:ext cx="381000" cy="459036"/>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http://images.clipartpanda.com/teacher-apple-clipart-red-apple-md.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88919" y="2804713"/>
            <a:ext cx="381000" cy="45903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15078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331166" y="217488"/>
            <a:ext cx="8531225" cy="495300"/>
          </a:xfrm>
          <a:prstGeom prst="rect">
            <a:avLst/>
          </a:prstGeom>
        </p:spPr>
      </p:pic>
      <p:pic>
        <p:nvPicPr>
          <p:cNvPr id="2" name="Picture 1"/>
          <p:cNvPicPr>
            <a:picLocks noChangeAspect="1"/>
          </p:cNvPicPr>
          <p:nvPr/>
        </p:nvPicPr>
        <p:blipFill>
          <a:blip r:embed="rId4"/>
          <a:stretch>
            <a:fillRect/>
          </a:stretch>
        </p:blipFill>
        <p:spPr>
          <a:xfrm>
            <a:off x="307975" y="1524000"/>
            <a:ext cx="8525627" cy="3276600"/>
          </a:xfrm>
          <a:prstGeom prst="rect">
            <a:avLst/>
          </a:prstGeom>
        </p:spPr>
      </p:pic>
    </p:spTree>
    <p:extLst>
      <p:ext uri="{BB962C8B-B14F-4D97-AF65-F5344CB8AC3E}">
        <p14:creationId xmlns:p14="http://schemas.microsoft.com/office/powerpoint/2010/main" val="3945029736"/>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958874" y="1694686"/>
            <a:ext cx="7081838" cy="1335028"/>
          </a:xfrm>
          <a:prstGeom prst="rect">
            <a:avLst/>
          </a:prstGeom>
        </p:spPr>
      </p:pic>
    </p:spTree>
    <p:extLst>
      <p:ext uri="{BB962C8B-B14F-4D97-AF65-F5344CB8AC3E}">
        <p14:creationId xmlns:p14="http://schemas.microsoft.com/office/powerpoint/2010/main" val="828743971"/>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316934" y="914400"/>
            <a:ext cx="6523383" cy="4570482"/>
          </a:xfrm>
          <a:prstGeom prst="rect">
            <a:avLst/>
          </a:prstGeom>
          <a:noFill/>
        </p:spPr>
        <p:txBody>
          <a:bodyPr wrap="square" rtlCol="0">
            <a:spAutoFit/>
          </a:bodyPr>
          <a:lstStyle/>
          <a:p>
            <a:pPr algn="ctr"/>
            <a:r>
              <a:rPr lang="en-US" sz="4800" b="1" dirty="0">
                <a:latin typeface="Kristen ITC" panose="03050502040202030202" pitchFamily="66" charset="0"/>
              </a:rPr>
              <a:t>Lesson 35</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arrange number towers in order from 10 to 1 and describe the pattern.</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735798942"/>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Me One Less</a:t>
            </a:r>
            <a:endParaRPr lang="en-US" sz="8000" b="1" dirty="0"/>
          </a:p>
        </p:txBody>
      </p:sp>
      <p:sp>
        <p:nvSpPr>
          <p:cNvPr id="14" name="TextBox 13"/>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3 beans.  Now, show me 1 less.  How many beans are on your mat now?</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6"/>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1083248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xit" presetSubtype="4" fill="hold" nodeType="clickEffect">
                                  <p:stCondLst>
                                    <p:cond delay="0"/>
                                  </p:stCondLst>
                                  <p:childTnLst>
                                    <p:anim calcmode="lin" valueType="num">
                                      <p:cBhvr additive="base">
                                        <p:cTn id="20" dur="500"/>
                                        <p:tgtEl>
                                          <p:spTgt spid="17"/>
                                        </p:tgtEl>
                                        <p:attrNameLst>
                                          <p:attrName>ppt_x</p:attrName>
                                        </p:attrNameLst>
                                      </p:cBhvr>
                                      <p:tavLst>
                                        <p:tav tm="0">
                                          <p:val>
                                            <p:strVal val="ppt_x"/>
                                          </p:val>
                                        </p:tav>
                                        <p:tav tm="100000">
                                          <p:val>
                                            <p:strVal val="ppt_x"/>
                                          </p:val>
                                        </p:tav>
                                      </p:tavLst>
                                    </p:anim>
                                    <p:anim calcmode="lin" valueType="num">
                                      <p:cBhvr additive="base">
                                        <p:cTn id="21" dur="500"/>
                                        <p:tgtEl>
                                          <p:spTgt spid="17"/>
                                        </p:tgtEl>
                                        <p:attrNameLst>
                                          <p:attrName>ppt_y</p:attrName>
                                        </p:attrNameLst>
                                      </p:cBhvr>
                                      <p:tavLst>
                                        <p:tav tm="0">
                                          <p:val>
                                            <p:strVal val="ppt_y"/>
                                          </p:val>
                                        </p:tav>
                                        <p:tav tm="100000">
                                          <p:val>
                                            <p:strVal val="1+ppt_h/2"/>
                                          </p:val>
                                        </p:tav>
                                      </p:tavLst>
                                    </p:anim>
                                    <p:set>
                                      <p:cBhvr>
                                        <p:cTn id="22"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6"/>
          <a:stretch>
            <a:fillRect/>
          </a:stretch>
        </p:blipFill>
        <p:spPr>
          <a:xfrm>
            <a:off x="307975" y="3921718"/>
            <a:ext cx="2282825" cy="2612431"/>
          </a:xfrm>
          <a:prstGeom prst="rect">
            <a:avLst/>
          </a:prstGeom>
        </p:spPr>
      </p:pic>
      <p:sp>
        <p:nvSpPr>
          <p:cNvPr id="18" name="TextBox 17"/>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2" name="TextBox 21"/>
          <p:cNvSpPr txBox="1"/>
          <p:nvPr/>
        </p:nvSpPr>
        <p:spPr>
          <a:xfrm>
            <a:off x="838200" y="596271"/>
            <a:ext cx="7467598" cy="523220"/>
          </a:xfrm>
          <a:prstGeom prst="rect">
            <a:avLst/>
          </a:prstGeom>
          <a:noFill/>
        </p:spPr>
        <p:txBody>
          <a:bodyPr wrap="square" rtlCol="0">
            <a:spAutoFit/>
          </a:bodyPr>
          <a:lstStyle/>
          <a:p>
            <a:pPr algn="ctr"/>
            <a:r>
              <a:rPr lang="en-US" sz="2800" b="1" dirty="0"/>
              <a:t>Show Me One Less</a:t>
            </a:r>
            <a:endParaRPr lang="en-US" sz="8000" b="1" dirty="0"/>
          </a:p>
        </p:txBody>
      </p:sp>
      <p:sp>
        <p:nvSpPr>
          <p:cNvPr id="23" name="TextBox 22"/>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2 beans.  Now, show me 1 less.  How many beans are on your mat now?</a:t>
            </a:r>
          </a:p>
        </p:txBody>
      </p:sp>
    </p:spTree>
    <p:extLst>
      <p:ext uri="{BB962C8B-B14F-4D97-AF65-F5344CB8AC3E}">
        <p14:creationId xmlns:p14="http://schemas.microsoft.com/office/powerpoint/2010/main" val="446968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4" fill="hold" nodeType="clickEffect">
                                  <p:stCondLst>
                                    <p:cond delay="0"/>
                                  </p:stCondLst>
                                  <p:childTnLst>
                                    <p:anim calcmode="lin" valueType="num">
                                      <p:cBhvr additive="base">
                                        <p:cTn id="16" dur="500"/>
                                        <p:tgtEl>
                                          <p:spTgt spid="16"/>
                                        </p:tgtEl>
                                        <p:attrNameLst>
                                          <p:attrName>ppt_x</p:attrName>
                                        </p:attrNameLst>
                                      </p:cBhvr>
                                      <p:tavLst>
                                        <p:tav tm="0">
                                          <p:val>
                                            <p:strVal val="ppt_x"/>
                                          </p:val>
                                        </p:tav>
                                        <p:tav tm="100000">
                                          <p:val>
                                            <p:strVal val="ppt_x"/>
                                          </p:val>
                                        </p:tav>
                                      </p:tavLst>
                                    </p:anim>
                                    <p:anim calcmode="lin" valueType="num">
                                      <p:cBhvr additive="base">
                                        <p:cTn id="17" dur="500"/>
                                        <p:tgtEl>
                                          <p:spTgt spid="16"/>
                                        </p:tgtEl>
                                        <p:attrNameLst>
                                          <p:attrName>ppt_y</p:attrName>
                                        </p:attrNameLst>
                                      </p:cBhvr>
                                      <p:tavLst>
                                        <p:tav tm="0">
                                          <p:val>
                                            <p:strVal val="ppt_y"/>
                                          </p:val>
                                        </p:tav>
                                        <p:tav tm="100000">
                                          <p:val>
                                            <p:strVal val="1+ppt_h/2"/>
                                          </p:val>
                                        </p:tav>
                                      </p:tavLst>
                                    </p:anim>
                                    <p:set>
                                      <p:cBhvr>
                                        <p:cTn id="18"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2060968" y="1123981"/>
            <a:ext cx="5156088" cy="461665"/>
          </a:xfrm>
          <a:prstGeom prst="rect">
            <a:avLst/>
          </a:prstGeom>
          <a:noFill/>
        </p:spPr>
        <p:txBody>
          <a:bodyPr wrap="square" rtlCol="0">
            <a:spAutoFit/>
          </a:bodyPr>
          <a:lstStyle/>
          <a:p>
            <a:pPr algn="ctr"/>
            <a:r>
              <a:rPr lang="en-US" sz="2400" b="1" dirty="0"/>
              <a:t>I’d like each of you to take out 4 beans.</a:t>
            </a:r>
          </a:p>
        </p:txBody>
      </p:sp>
      <p:pic>
        <p:nvPicPr>
          <p:cNvPr id="2" name="Picture 1"/>
          <p:cNvPicPr>
            <a:picLocks noChangeAspect="1"/>
          </p:cNvPicPr>
          <p:nvPr/>
        </p:nvPicPr>
        <p:blipFill>
          <a:blip r:embed="rId3"/>
          <a:stretch>
            <a:fillRect/>
          </a:stretch>
        </p:blipFill>
        <p:spPr>
          <a:xfrm>
            <a:off x="3505200" y="2504420"/>
            <a:ext cx="2133600" cy="2627971"/>
          </a:xfrm>
          <a:prstGeom prst="rect">
            <a:avLst/>
          </a:prstGeom>
        </p:spPr>
      </p:pic>
      <p:pic>
        <p:nvPicPr>
          <p:cNvPr id="819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7676"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9201" y="4419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39012" y="442340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44131" y="410983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0760" y="428707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72824" y="327760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15200" y="372834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38066" y="431043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67812" y="4401326"/>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96294" y="390559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0242" name="Picture 2" descr="http://i.istockimg.com/file_thumbview_approve/14574315/5/stock-illustration-14574315-happy-frog-with-thumbs-up.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5029200"/>
            <a:ext cx="2516140" cy="1531098"/>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21413591"/>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6"/>
          <a:stretch>
            <a:fillRect/>
          </a:stretch>
        </p:blipFill>
        <p:spPr>
          <a:xfrm>
            <a:off x="307975" y="3921718"/>
            <a:ext cx="2282825" cy="2612431"/>
          </a:xfrm>
          <a:prstGeom prst="rect">
            <a:avLst/>
          </a:prstGeom>
        </p:spPr>
      </p:pic>
      <p:sp>
        <p:nvSpPr>
          <p:cNvPr id="17" name="TextBox 16"/>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18" name="TextBox 17"/>
          <p:cNvSpPr txBox="1"/>
          <p:nvPr/>
        </p:nvSpPr>
        <p:spPr>
          <a:xfrm>
            <a:off x="838200" y="596271"/>
            <a:ext cx="7467598" cy="523220"/>
          </a:xfrm>
          <a:prstGeom prst="rect">
            <a:avLst/>
          </a:prstGeom>
          <a:noFill/>
        </p:spPr>
        <p:txBody>
          <a:bodyPr wrap="square" rtlCol="0">
            <a:spAutoFit/>
          </a:bodyPr>
          <a:lstStyle/>
          <a:p>
            <a:pPr algn="ctr"/>
            <a:r>
              <a:rPr lang="en-US" sz="2800" b="1" dirty="0"/>
              <a:t>Show Me One Less</a:t>
            </a:r>
            <a:endParaRPr lang="en-US" sz="8000" b="1" dirty="0"/>
          </a:p>
        </p:txBody>
      </p:sp>
      <p:sp>
        <p:nvSpPr>
          <p:cNvPr id="21" name="TextBox 20"/>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1 bean.  Now, show me 1 less.  How many beans are on your mat now?</a:t>
            </a:r>
          </a:p>
        </p:txBody>
      </p:sp>
    </p:spTree>
    <p:extLst>
      <p:ext uri="{BB962C8B-B14F-4D97-AF65-F5344CB8AC3E}">
        <p14:creationId xmlns:p14="http://schemas.microsoft.com/office/powerpoint/2010/main" val="1709865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15"/>
                                        </p:tgtEl>
                                        <p:attrNameLst>
                                          <p:attrName>ppt_x</p:attrName>
                                        </p:attrNameLst>
                                      </p:cBhvr>
                                      <p:tavLst>
                                        <p:tav tm="0">
                                          <p:val>
                                            <p:strVal val="ppt_x"/>
                                          </p:val>
                                        </p:tav>
                                        <p:tav tm="100000">
                                          <p:val>
                                            <p:strVal val="ppt_x"/>
                                          </p:val>
                                        </p:tav>
                                      </p:tavLst>
                                    </p:anim>
                                    <p:anim calcmode="lin" valueType="num">
                                      <p:cBhvr additive="base">
                                        <p:cTn id="13" dur="500"/>
                                        <p:tgtEl>
                                          <p:spTgt spid="15"/>
                                        </p:tgtEl>
                                        <p:attrNameLst>
                                          <p:attrName>ppt_y</p:attrName>
                                        </p:attrNameLst>
                                      </p:cBhvr>
                                      <p:tavLst>
                                        <p:tav tm="0">
                                          <p:val>
                                            <p:strVal val="ppt_y"/>
                                          </p:val>
                                        </p:tav>
                                        <p:tav tm="100000">
                                          <p:val>
                                            <p:strVal val="1+ppt_h/2"/>
                                          </p:val>
                                        </p:tav>
                                      </p:tavLst>
                                    </p:anim>
                                    <p:set>
                                      <p:cBhvr>
                                        <p:cTn id="1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13769" y="227682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6"/>
          <a:stretch>
            <a:fillRect/>
          </a:stretch>
        </p:blipFill>
        <p:spPr>
          <a:xfrm>
            <a:off x="307975" y="3921718"/>
            <a:ext cx="2282825" cy="2612431"/>
          </a:xfrm>
          <a:prstGeom prst="rect">
            <a:avLst/>
          </a:prstGeom>
        </p:spPr>
      </p:pic>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Show Me One Less</a:t>
            </a:r>
            <a:endParaRPr lang="en-US" sz="8000" b="1" dirty="0"/>
          </a:p>
        </p:txBody>
      </p:sp>
      <p:sp>
        <p:nvSpPr>
          <p:cNvPr id="25" name="TextBox 24"/>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4 beans.  Now, show me 1 less.  How many beans are on your mat now?</a:t>
            </a:r>
          </a:p>
        </p:txBody>
      </p:sp>
    </p:spTree>
    <p:extLst>
      <p:ext uri="{BB962C8B-B14F-4D97-AF65-F5344CB8AC3E}">
        <p14:creationId xmlns:p14="http://schemas.microsoft.com/office/powerpoint/2010/main" val="81892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nodeType="clickEffect">
                                  <p:stCondLst>
                                    <p:cond delay="0"/>
                                  </p:stCondLst>
                                  <p:childTnLst>
                                    <p:anim calcmode="lin" valueType="num">
                                      <p:cBhvr additive="base">
                                        <p:cTn id="24" dur="500"/>
                                        <p:tgtEl>
                                          <p:spTgt spid="18"/>
                                        </p:tgtEl>
                                        <p:attrNameLst>
                                          <p:attrName>ppt_x</p:attrName>
                                        </p:attrNameLst>
                                      </p:cBhvr>
                                      <p:tavLst>
                                        <p:tav tm="0">
                                          <p:val>
                                            <p:strVal val="ppt_x"/>
                                          </p:val>
                                        </p:tav>
                                        <p:tav tm="100000">
                                          <p:val>
                                            <p:strVal val="ppt_x"/>
                                          </p:val>
                                        </p:tav>
                                      </p:tavLst>
                                    </p:anim>
                                    <p:anim calcmode="lin" valueType="num">
                                      <p:cBhvr additive="base">
                                        <p:cTn id="25" dur="500"/>
                                        <p:tgtEl>
                                          <p:spTgt spid="18"/>
                                        </p:tgtEl>
                                        <p:attrNameLst>
                                          <p:attrName>ppt_y</p:attrName>
                                        </p:attrNameLst>
                                      </p:cBhvr>
                                      <p:tavLst>
                                        <p:tav tm="0">
                                          <p:val>
                                            <p:strVal val="ppt_y"/>
                                          </p:val>
                                        </p:tav>
                                        <p:tav tm="100000">
                                          <p:val>
                                            <p:strVal val="1+ppt_h/2"/>
                                          </p:val>
                                        </p:tav>
                                      </p:tavLst>
                                    </p:anim>
                                    <p:set>
                                      <p:cBhvr>
                                        <p:cTn id="26" dur="1" fill="hold">
                                          <p:stCondLst>
                                            <p:cond delay="4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2" name="Picture 11"/>
          <p:cNvPicPr>
            <a:picLocks noChangeAspect="1"/>
          </p:cNvPicPr>
          <p:nvPr/>
        </p:nvPicPr>
        <p:blipFill>
          <a:blip r:embed="rId4"/>
          <a:stretch>
            <a:fillRect/>
          </a:stretch>
        </p:blipFill>
        <p:spPr>
          <a:xfrm>
            <a:off x="3018171" y="1934953"/>
            <a:ext cx="3107655" cy="4143540"/>
          </a:xfrm>
          <a:prstGeom prst="rect">
            <a:avLst/>
          </a:prstGeom>
        </p:spPr>
      </p:pic>
      <p:pic>
        <p:nvPicPr>
          <p:cNvPr id="15"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4793" y="2629777"/>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69419" y="2165949"/>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99308" y="1981266"/>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13769" y="2276823"/>
            <a:ext cx="323274" cy="46382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6"/>
          <a:stretch>
            <a:fillRect/>
          </a:stretch>
        </p:blipFill>
        <p:spPr>
          <a:xfrm>
            <a:off x="307975" y="3921718"/>
            <a:ext cx="2282825" cy="2612431"/>
          </a:xfrm>
          <a:prstGeom prst="rect">
            <a:avLst/>
          </a:prstGeom>
        </p:spPr>
      </p:pic>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Show Me One Less</a:t>
            </a:r>
            <a:endParaRPr lang="en-US" sz="8000" b="1" dirty="0"/>
          </a:p>
        </p:txBody>
      </p:sp>
      <p:sp>
        <p:nvSpPr>
          <p:cNvPr id="25" name="TextBox 24"/>
          <p:cNvSpPr txBox="1"/>
          <p:nvPr/>
        </p:nvSpPr>
        <p:spPr>
          <a:xfrm>
            <a:off x="1372393" y="1082604"/>
            <a:ext cx="6399213" cy="707886"/>
          </a:xfrm>
          <a:prstGeom prst="rect">
            <a:avLst/>
          </a:prstGeom>
          <a:noFill/>
        </p:spPr>
        <p:txBody>
          <a:bodyPr wrap="square" rtlCol="0">
            <a:spAutoFit/>
          </a:bodyPr>
          <a:lstStyle/>
          <a:p>
            <a:pPr algn="ctr"/>
            <a:r>
              <a:rPr lang="en-US" sz="2000" b="1" dirty="0">
                <a:solidFill>
                  <a:srgbClr val="0000CC"/>
                </a:solidFill>
              </a:rPr>
              <a:t>Show me 5 beans.  Now, show me 1 less.  How many beans are on your mat now?</a:t>
            </a:r>
          </a:p>
        </p:txBody>
      </p:sp>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08971" y="3575246"/>
            <a:ext cx="323274" cy="463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8283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xit" presetSubtype="4" fill="hold" nodeType="clickEffect">
                                  <p:stCondLst>
                                    <p:cond delay="0"/>
                                  </p:stCondLst>
                                  <p:childTnLst>
                                    <p:anim calcmode="lin" valueType="num">
                                      <p:cBhvr additive="base">
                                        <p:cTn id="28" dur="500"/>
                                        <p:tgtEl>
                                          <p:spTgt spid="21"/>
                                        </p:tgtEl>
                                        <p:attrNameLst>
                                          <p:attrName>ppt_x</p:attrName>
                                        </p:attrNameLst>
                                      </p:cBhvr>
                                      <p:tavLst>
                                        <p:tav tm="0">
                                          <p:val>
                                            <p:strVal val="ppt_x"/>
                                          </p:val>
                                        </p:tav>
                                        <p:tav tm="100000">
                                          <p:val>
                                            <p:strVal val="ppt_x"/>
                                          </p:val>
                                        </p:tav>
                                      </p:tavLst>
                                    </p:anim>
                                    <p:anim calcmode="lin" valueType="num">
                                      <p:cBhvr additive="base">
                                        <p:cTn id="29" dur="500"/>
                                        <p:tgtEl>
                                          <p:spTgt spid="21"/>
                                        </p:tgtEl>
                                        <p:attrNameLst>
                                          <p:attrName>ppt_y</p:attrName>
                                        </p:attrNameLst>
                                      </p:cBhvr>
                                      <p:tavLst>
                                        <p:tav tm="0">
                                          <p:val>
                                            <p:strVal val="ppt_y"/>
                                          </p:val>
                                        </p:tav>
                                        <p:tav tm="100000">
                                          <p:val>
                                            <p:strVal val="1+ppt_h/2"/>
                                          </p:val>
                                        </p:tav>
                                      </p:tavLst>
                                    </p:anim>
                                    <p:set>
                                      <p:cBhvr>
                                        <p:cTn id="30"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7" y="2693584"/>
            <a:ext cx="3414717" cy="707886"/>
          </a:xfrm>
          <a:prstGeom prst="rect">
            <a:avLst/>
          </a:prstGeom>
          <a:noFill/>
        </p:spPr>
        <p:txBody>
          <a:bodyPr wrap="none" rtlCol="0">
            <a:spAutoFit/>
          </a:bodyPr>
          <a:lstStyle/>
          <a:p>
            <a:r>
              <a:rPr lang="en-US" sz="4000" b="1" dirty="0"/>
              <a:t>3.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0405739"/>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7" y="2693584"/>
            <a:ext cx="3414717" cy="707886"/>
          </a:xfrm>
          <a:prstGeom prst="rect">
            <a:avLst/>
          </a:prstGeom>
          <a:noFill/>
        </p:spPr>
        <p:txBody>
          <a:bodyPr wrap="none" rtlCol="0">
            <a:spAutoFit/>
          </a:bodyPr>
          <a:lstStyle/>
          <a:p>
            <a:r>
              <a:rPr lang="en-US" sz="4000" b="1" dirty="0"/>
              <a:t>2.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063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7" y="2693584"/>
            <a:ext cx="3414717" cy="707886"/>
          </a:xfrm>
          <a:prstGeom prst="rect">
            <a:avLst/>
          </a:prstGeom>
          <a:noFill/>
        </p:spPr>
        <p:txBody>
          <a:bodyPr wrap="none" rtlCol="0">
            <a:spAutoFit/>
          </a:bodyPr>
          <a:lstStyle/>
          <a:p>
            <a:r>
              <a:rPr lang="en-US" sz="4000" b="1" dirty="0"/>
              <a:t>1.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964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7" y="2693584"/>
            <a:ext cx="3414717" cy="707886"/>
          </a:xfrm>
          <a:prstGeom prst="rect">
            <a:avLst/>
          </a:prstGeom>
          <a:noFill/>
        </p:spPr>
        <p:txBody>
          <a:bodyPr wrap="none" rtlCol="0">
            <a:spAutoFit/>
          </a:bodyPr>
          <a:lstStyle/>
          <a:p>
            <a:r>
              <a:rPr lang="en-US" sz="4000" b="1" dirty="0"/>
              <a:t>5.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4418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294095" y="2703855"/>
            <a:ext cx="3674404" cy="707886"/>
          </a:xfrm>
          <a:prstGeom prst="rect">
            <a:avLst/>
          </a:prstGeom>
          <a:noFill/>
        </p:spPr>
        <p:txBody>
          <a:bodyPr wrap="none" rtlCol="0">
            <a:spAutoFit/>
          </a:bodyPr>
          <a:lstStyle/>
          <a:p>
            <a:r>
              <a:rPr lang="en-US" sz="4000" b="1" dirty="0"/>
              <a:t>10.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3107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8" y="2703855"/>
            <a:ext cx="3414717" cy="707886"/>
          </a:xfrm>
          <a:prstGeom prst="rect">
            <a:avLst/>
          </a:prstGeom>
          <a:noFill/>
        </p:spPr>
        <p:txBody>
          <a:bodyPr wrap="none" rtlCol="0">
            <a:spAutoFit/>
          </a:bodyPr>
          <a:lstStyle/>
          <a:p>
            <a:pPr algn="ctr"/>
            <a:r>
              <a:rPr lang="en-US" sz="4000" b="1" dirty="0"/>
              <a:t>4.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6043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8" y="2703855"/>
            <a:ext cx="3414717" cy="707886"/>
          </a:xfrm>
          <a:prstGeom prst="rect">
            <a:avLst/>
          </a:prstGeom>
          <a:noFill/>
        </p:spPr>
        <p:txBody>
          <a:bodyPr wrap="none" rtlCol="0">
            <a:spAutoFit/>
          </a:bodyPr>
          <a:lstStyle/>
          <a:p>
            <a:pPr algn="ctr"/>
            <a:r>
              <a:rPr lang="en-US" sz="4000" b="1" dirty="0"/>
              <a:t>8.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93714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1629380" y="738636"/>
            <a:ext cx="5885240" cy="1200329"/>
          </a:xfrm>
          <a:prstGeom prst="rect">
            <a:avLst/>
          </a:prstGeom>
          <a:noFill/>
        </p:spPr>
        <p:txBody>
          <a:bodyPr wrap="square" rtlCol="0">
            <a:spAutoFit/>
          </a:bodyPr>
          <a:lstStyle/>
          <a:p>
            <a:pPr algn="ctr"/>
            <a:r>
              <a:rPr lang="en-US" sz="2400" b="1" dirty="0"/>
              <a:t>This time, take out 4 beans and put them in your cup.  Put your hand on top of your cup and shake them up.  Shake harder!  </a:t>
            </a:r>
          </a:p>
        </p:txBody>
      </p:sp>
      <p:pic>
        <p:nvPicPr>
          <p:cNvPr id="2" name="Picture 1"/>
          <p:cNvPicPr>
            <a:picLocks noChangeAspect="1"/>
          </p:cNvPicPr>
          <p:nvPr/>
        </p:nvPicPr>
        <p:blipFill>
          <a:blip r:embed="rId3"/>
          <a:stretch>
            <a:fillRect/>
          </a:stretch>
        </p:blipFill>
        <p:spPr>
          <a:xfrm>
            <a:off x="2401957" y="2345185"/>
            <a:ext cx="2133600" cy="2627971"/>
          </a:xfrm>
          <a:prstGeom prst="rect">
            <a:avLst/>
          </a:prstGeom>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77592" y="40762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14686" y="406293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33868" y="42936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37235" y="426697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99161" y="409312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38157" y="42936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5"/>
          <a:stretch>
            <a:fillRect/>
          </a:stretch>
        </p:blipFill>
        <p:spPr>
          <a:xfrm>
            <a:off x="5181600" y="2693664"/>
            <a:ext cx="1609204" cy="2153672"/>
          </a:xfrm>
          <a:prstGeom prst="rect">
            <a:avLst/>
          </a:prstGeom>
        </p:spPr>
      </p:pic>
      <p:pic>
        <p:nvPicPr>
          <p:cNvPr id="8194"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50537" y="416756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8614" y="425367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57588" y="4113816"/>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04735" y="429362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9226" name="Picture 10" descr="https://cdn.psychologytoday.com/sites/default/files/styles/article-inline-half/public/blogs/1987/2012/09/105882-103512.jpg?itok=KPkaPHJ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9951" y="4675116"/>
            <a:ext cx="2093249" cy="189046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0" descr="https://cdn.psychologytoday.com/sites/default/files/styles/article-inline-half/public/blogs/1987/2012/09/105882-103512.jpg?itok=KPkaPHJ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6588455" y="4675116"/>
            <a:ext cx="2262628" cy="1890465"/>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25333610"/>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8" y="2703855"/>
            <a:ext cx="3414717" cy="707886"/>
          </a:xfrm>
          <a:prstGeom prst="rect">
            <a:avLst/>
          </a:prstGeom>
          <a:noFill/>
        </p:spPr>
        <p:txBody>
          <a:bodyPr wrap="none" rtlCol="0">
            <a:spAutoFit/>
          </a:bodyPr>
          <a:lstStyle/>
          <a:p>
            <a:pPr algn="ctr"/>
            <a:r>
              <a:rPr lang="en-US" sz="4000" b="1" dirty="0"/>
              <a:t>6.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2828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8" y="2703855"/>
            <a:ext cx="3414717" cy="707886"/>
          </a:xfrm>
          <a:prstGeom prst="rect">
            <a:avLst/>
          </a:prstGeom>
          <a:noFill/>
        </p:spPr>
        <p:txBody>
          <a:bodyPr wrap="none" rtlCol="0">
            <a:spAutoFit/>
          </a:bodyPr>
          <a:lstStyle/>
          <a:p>
            <a:pPr algn="ctr"/>
            <a:r>
              <a:rPr lang="en-US" sz="4000" b="1" dirty="0"/>
              <a:t>7.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8590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24" name="TextBox 23"/>
          <p:cNvSpPr txBox="1"/>
          <p:nvPr/>
        </p:nvSpPr>
        <p:spPr>
          <a:xfrm>
            <a:off x="838200" y="596271"/>
            <a:ext cx="7467598" cy="523220"/>
          </a:xfrm>
          <a:prstGeom prst="rect">
            <a:avLst/>
          </a:prstGeom>
          <a:noFill/>
        </p:spPr>
        <p:txBody>
          <a:bodyPr wrap="square" rtlCol="0">
            <a:spAutoFit/>
          </a:bodyPr>
          <a:lstStyle/>
          <a:p>
            <a:pPr algn="ctr"/>
            <a:r>
              <a:rPr lang="en-US" sz="2800" b="1" dirty="0"/>
              <a:t>Finish My Sentence</a:t>
            </a:r>
            <a:endParaRPr lang="en-US" sz="8000" b="1" dirty="0"/>
          </a:p>
        </p:txBody>
      </p:sp>
      <p:sp>
        <p:nvSpPr>
          <p:cNvPr id="25" name="TextBox 24"/>
          <p:cNvSpPr txBox="1"/>
          <p:nvPr/>
        </p:nvSpPr>
        <p:spPr>
          <a:xfrm>
            <a:off x="1372393" y="1082604"/>
            <a:ext cx="6399213" cy="400110"/>
          </a:xfrm>
          <a:prstGeom prst="rect">
            <a:avLst/>
          </a:prstGeom>
          <a:noFill/>
        </p:spPr>
        <p:txBody>
          <a:bodyPr wrap="square" rtlCol="0">
            <a:spAutoFit/>
          </a:bodyPr>
          <a:lstStyle/>
          <a:p>
            <a:pPr algn="ctr"/>
            <a:r>
              <a:rPr lang="en-US" sz="2000" b="1" dirty="0">
                <a:solidFill>
                  <a:srgbClr val="0000CC"/>
                </a:solidFill>
              </a:rPr>
              <a:t>Raise your hand when you can finish this sentence.</a:t>
            </a:r>
          </a:p>
        </p:txBody>
      </p:sp>
      <p:pic>
        <p:nvPicPr>
          <p:cNvPr id="113666" name="Picture 2" descr="http://cliparts.co/cliparts/8i6/oMd/8i6oMdaL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692897" y="1771479"/>
            <a:ext cx="4876800" cy="32951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3938" y="2703855"/>
            <a:ext cx="3414717" cy="707886"/>
          </a:xfrm>
          <a:prstGeom prst="rect">
            <a:avLst/>
          </a:prstGeom>
          <a:noFill/>
        </p:spPr>
        <p:txBody>
          <a:bodyPr wrap="none" rtlCol="0">
            <a:spAutoFit/>
          </a:bodyPr>
          <a:lstStyle/>
          <a:p>
            <a:pPr algn="ctr"/>
            <a:r>
              <a:rPr lang="en-US" sz="4000" b="1" dirty="0"/>
              <a:t>9.  One less is…</a:t>
            </a:r>
          </a:p>
        </p:txBody>
      </p:sp>
      <p:pic>
        <p:nvPicPr>
          <p:cNvPr id="113668" name="Picture 4" descr="https://s-media-cache-ak0.pinimg.com/236x/1a/fc/c0/1afcc08d361f9cbbc060eeb4855cdde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542" y="2786802"/>
            <a:ext cx="1983858" cy="36482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7288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3666"/>
                                        </p:tgtEl>
                                        <p:attrNameLst>
                                          <p:attrName>style.visibility</p:attrName>
                                        </p:attrNameLst>
                                      </p:cBhvr>
                                      <p:to>
                                        <p:strVal val="visible"/>
                                      </p:to>
                                    </p:set>
                                    <p:anim calcmode="lin" valueType="num">
                                      <p:cBhvr>
                                        <p:cTn id="12" dur="500" fill="hold"/>
                                        <p:tgtEl>
                                          <p:spTgt spid="113666"/>
                                        </p:tgtEl>
                                        <p:attrNameLst>
                                          <p:attrName>ppt_w</p:attrName>
                                        </p:attrNameLst>
                                      </p:cBhvr>
                                      <p:tavLst>
                                        <p:tav tm="0">
                                          <p:val>
                                            <p:fltVal val="0"/>
                                          </p:val>
                                        </p:tav>
                                        <p:tav tm="100000">
                                          <p:val>
                                            <p:strVal val="#ppt_w"/>
                                          </p:val>
                                        </p:tav>
                                      </p:tavLst>
                                    </p:anim>
                                    <p:anim calcmode="lin" valueType="num">
                                      <p:cBhvr>
                                        <p:cTn id="13" dur="500" fill="hold"/>
                                        <p:tgtEl>
                                          <p:spTgt spid="113666"/>
                                        </p:tgtEl>
                                        <p:attrNameLst>
                                          <p:attrName>ppt_h</p:attrName>
                                        </p:attrNameLst>
                                      </p:cBhvr>
                                      <p:tavLst>
                                        <p:tav tm="0">
                                          <p:val>
                                            <p:fltVal val="0"/>
                                          </p:val>
                                        </p:tav>
                                        <p:tav tm="100000">
                                          <p:val>
                                            <p:strVal val="#ppt_h"/>
                                          </p:val>
                                        </p:tav>
                                      </p:tavLst>
                                    </p:anim>
                                    <p:animEffect transition="in" filter="fade">
                                      <p:cBhvr>
                                        <p:cTn id="14" dur="500"/>
                                        <p:tgtEl>
                                          <p:spTgt spid="113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35</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30089" y="670681"/>
            <a:ext cx="7467598" cy="523220"/>
          </a:xfrm>
          <a:prstGeom prst="rect">
            <a:avLst/>
          </a:prstGeom>
          <a:noFill/>
        </p:spPr>
        <p:txBody>
          <a:bodyPr wrap="square" rtlCol="0">
            <a:spAutoFit/>
          </a:bodyPr>
          <a:lstStyle/>
          <a:p>
            <a:pPr algn="ctr"/>
            <a:r>
              <a:rPr lang="en-US" sz="2800" b="1" dirty="0"/>
              <a:t>Happy Counting Within 10</a:t>
            </a:r>
            <a:endParaRPr lang="en-US" sz="8000" b="1" dirty="0"/>
          </a:p>
        </p:txBody>
      </p:sp>
      <p:sp>
        <p:nvSpPr>
          <p:cNvPr id="14" name="TextBox 13"/>
          <p:cNvSpPr txBox="1"/>
          <p:nvPr/>
        </p:nvSpPr>
        <p:spPr>
          <a:xfrm>
            <a:off x="789718" y="1240661"/>
            <a:ext cx="7564566" cy="1200329"/>
          </a:xfrm>
          <a:prstGeom prst="rect">
            <a:avLst/>
          </a:prstGeom>
          <a:noFill/>
        </p:spPr>
        <p:txBody>
          <a:bodyPr wrap="square" rtlCol="0">
            <a:spAutoFit/>
          </a:bodyPr>
          <a:lstStyle/>
          <a:p>
            <a:pPr algn="ctr"/>
            <a:r>
              <a:rPr lang="en-US" b="1" dirty="0">
                <a:solidFill>
                  <a:srgbClr val="C00000"/>
                </a:solidFill>
              </a:rPr>
              <a:t>Let’s play Happy Counting!  When I hold my hand like this (point two fingers up), I want you to count up.  If I put my hand like this (point two fingers down), I want you to count down.  If I do this (close fist), that means stop, but try hard to remember the last number you said.  Ready?  </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2" name="Picture 2" descr="https://clipartoons.com/wp-content/uploads/2016/01/happy-school-children-clipart-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05743" y="3324601"/>
            <a:ext cx="4932515" cy="32777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0590213"/>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ttps://encrypted-tbn0.gstatic.com/images?q=tbn:ANd9GcTZNzzvgbvCB4zrCKIV6Lf4et-Faw34gNHntsEmyfKJBi1LeYFBJ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4479" y="3505200"/>
            <a:ext cx="2532070" cy="2819401"/>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35</a:t>
            </a:r>
          </a:p>
        </p:txBody>
      </p:sp>
      <p:sp>
        <p:nvSpPr>
          <p:cNvPr id="16" name="TextBox 15"/>
          <p:cNvSpPr txBox="1"/>
          <p:nvPr/>
        </p:nvSpPr>
        <p:spPr>
          <a:xfrm>
            <a:off x="616088" y="1066800"/>
            <a:ext cx="7815013" cy="1200329"/>
          </a:xfrm>
          <a:prstGeom prst="rect">
            <a:avLst/>
          </a:prstGeom>
          <a:noFill/>
        </p:spPr>
        <p:txBody>
          <a:bodyPr wrap="square" rtlCol="0">
            <a:spAutoFit/>
          </a:bodyPr>
          <a:lstStyle/>
          <a:p>
            <a:pPr algn="ctr"/>
            <a:r>
              <a:rPr lang="en-US" sz="2400" b="1" dirty="0"/>
              <a:t>Draw a snow girl that is 3 snowballs high.  Next to her, draw a snow boy with 1 less.  How many snowballs are in your snow boy?  Compare your picture with your friend’s.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32532532"/>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Our friend baby bear is back!  He is awake today and is very hungry for some honey.  Do you think you can help show him the way?</a:t>
            </a:r>
          </a:p>
        </p:txBody>
      </p:sp>
      <p:pic>
        <p:nvPicPr>
          <p:cNvPr id="17" name="Picture 16"/>
          <p:cNvPicPr>
            <a:picLocks noChangeAspect="1"/>
          </p:cNvPicPr>
          <p:nvPr/>
        </p:nvPicPr>
        <p:blipFill>
          <a:blip r:embed="rId3"/>
          <a:stretch>
            <a:fillRect/>
          </a:stretch>
        </p:blipFill>
        <p:spPr>
          <a:xfrm rot="16200000">
            <a:off x="2612500" y="1459711"/>
            <a:ext cx="4028584" cy="5353050"/>
          </a:xfrm>
          <a:prstGeom prst="rect">
            <a:avLst/>
          </a:prstGeom>
        </p:spPr>
      </p:pic>
      <p:pic>
        <p:nvPicPr>
          <p:cNvPr id="25" name="Picture 24"/>
          <p:cNvPicPr>
            <a:picLocks noChangeAspect="1"/>
          </p:cNvPicPr>
          <p:nvPr/>
        </p:nvPicPr>
        <p:blipFill>
          <a:blip r:embed="rId4"/>
          <a:stretch>
            <a:fillRect/>
          </a:stretch>
        </p:blipFill>
        <p:spPr>
          <a:xfrm>
            <a:off x="1950266" y="1550085"/>
            <a:ext cx="661987" cy="738962"/>
          </a:xfrm>
          <a:prstGeom prst="rect">
            <a:avLst/>
          </a:prstGeom>
        </p:spPr>
      </p:pic>
      <p:sp>
        <p:nvSpPr>
          <p:cNvPr id="20" name="TextBox 19"/>
          <p:cNvSpPr txBox="1"/>
          <p:nvPr/>
        </p:nvSpPr>
        <p:spPr>
          <a:xfrm>
            <a:off x="4626791" y="22592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sp>
        <p:nvSpPr>
          <p:cNvPr id="2" name="TextBox 1"/>
          <p:cNvSpPr txBox="1"/>
          <p:nvPr/>
        </p:nvSpPr>
        <p:spPr>
          <a:xfrm>
            <a:off x="2033434" y="6042587"/>
            <a:ext cx="495649" cy="461665"/>
          </a:xfrm>
          <a:prstGeom prst="rect">
            <a:avLst/>
          </a:prstGeom>
          <a:noFill/>
        </p:spPr>
        <p:txBody>
          <a:bodyPr wrap="none" rtlCol="0">
            <a:spAutoFit/>
          </a:bodyPr>
          <a:lstStyle/>
          <a:p>
            <a:r>
              <a:rPr lang="en-US" sz="2400" b="1" dirty="0"/>
              <a:t>10</a:t>
            </a:r>
          </a:p>
        </p:txBody>
      </p:sp>
      <p:pic>
        <p:nvPicPr>
          <p:cNvPr id="11" name="Picture 10"/>
          <p:cNvPicPr>
            <a:picLocks noChangeAspect="1"/>
          </p:cNvPicPr>
          <p:nvPr/>
        </p:nvPicPr>
        <p:blipFill>
          <a:blip r:embed="rId5"/>
          <a:stretch>
            <a:fillRect/>
          </a:stretch>
        </p:blipFill>
        <p:spPr>
          <a:xfrm>
            <a:off x="7431821" y="5262983"/>
            <a:ext cx="750424" cy="902296"/>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76984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“10.  1 less is 9.”</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pic>
        <p:nvPicPr>
          <p:cNvPr id="25" name="Picture 24"/>
          <p:cNvPicPr>
            <a:picLocks noChangeAspect="1"/>
          </p:cNvPicPr>
          <p:nvPr/>
        </p:nvPicPr>
        <p:blipFill>
          <a:blip r:embed="rId4"/>
          <a:stretch>
            <a:fillRect/>
          </a:stretch>
        </p:blipFill>
        <p:spPr>
          <a:xfrm>
            <a:off x="1966831" y="1687472"/>
            <a:ext cx="661987" cy="738962"/>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2541877" y="1992516"/>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34" name="Picture 33"/>
          <p:cNvPicPr>
            <a:picLocks noChangeAspect="1"/>
          </p:cNvPicPr>
          <p:nvPr/>
        </p:nvPicPr>
        <p:blipFill>
          <a:blip r:embed="rId5"/>
          <a:stretch>
            <a:fillRect/>
          </a:stretch>
        </p:blipFill>
        <p:spPr>
          <a:xfrm>
            <a:off x="7431821" y="5262983"/>
            <a:ext cx="750424" cy="902296"/>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29271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5"/>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3" grpId="0"/>
    </p:bld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“9.  1 less is 8.”</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2541877" y="1992516"/>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3116923" y="2382211"/>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pic>
        <p:nvPicPr>
          <p:cNvPr id="16" name="Picture 15"/>
          <p:cNvPicPr>
            <a:picLocks noChangeAspect="1"/>
          </p:cNvPicPr>
          <p:nvPr/>
        </p:nvPicPr>
        <p:blipFill>
          <a:blip r:embed="rId5"/>
          <a:stretch>
            <a:fillRect/>
          </a:stretch>
        </p:blipFill>
        <p:spPr>
          <a:xfrm>
            <a:off x="7431821" y="5262983"/>
            <a:ext cx="750424" cy="902296"/>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50410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4" grpId="0"/>
    </p:bld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“8.  1 less is 7.”</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3660933" y="2771906"/>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3116923" y="2382211"/>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pic>
        <p:nvPicPr>
          <p:cNvPr id="22" name="Picture 21"/>
          <p:cNvPicPr>
            <a:picLocks noChangeAspect="1"/>
          </p:cNvPicPr>
          <p:nvPr/>
        </p:nvPicPr>
        <p:blipFill>
          <a:blip r:embed="rId5"/>
          <a:stretch>
            <a:fillRect/>
          </a:stretch>
        </p:blipFill>
        <p:spPr>
          <a:xfrm>
            <a:off x="7431821" y="5262983"/>
            <a:ext cx="750424" cy="902296"/>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85364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6" grpId="0"/>
    </p:bld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“7.  1 less is 6.”</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3660933" y="2771906"/>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4241006" y="3141387"/>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pic>
        <p:nvPicPr>
          <p:cNvPr id="22" name="Picture 21"/>
          <p:cNvPicPr>
            <a:picLocks noChangeAspect="1"/>
          </p:cNvPicPr>
          <p:nvPr/>
        </p:nvPicPr>
        <p:blipFill>
          <a:blip r:embed="rId5"/>
          <a:stretch>
            <a:fillRect/>
          </a:stretch>
        </p:blipFill>
        <p:spPr>
          <a:xfrm>
            <a:off x="7431821" y="5262983"/>
            <a:ext cx="750424" cy="902296"/>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004084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2100094" y="749441"/>
            <a:ext cx="4943810" cy="954107"/>
          </a:xfrm>
          <a:prstGeom prst="rect">
            <a:avLst/>
          </a:prstGeom>
          <a:noFill/>
        </p:spPr>
        <p:txBody>
          <a:bodyPr wrap="square" rtlCol="0">
            <a:spAutoFit/>
          </a:bodyPr>
          <a:lstStyle/>
          <a:p>
            <a:pPr algn="ctr"/>
            <a:r>
              <a:rPr lang="en-US" sz="2800" b="1" dirty="0"/>
              <a:t>Pour them into the circle on your work mat.</a:t>
            </a:r>
          </a:p>
        </p:txBody>
      </p:sp>
      <p:sp>
        <p:nvSpPr>
          <p:cNvPr id="14" name="TextBox 13"/>
          <p:cNvSpPr txBox="1"/>
          <p:nvPr/>
        </p:nvSpPr>
        <p:spPr>
          <a:xfrm>
            <a:off x="2100094" y="5282211"/>
            <a:ext cx="4959346" cy="954107"/>
          </a:xfrm>
          <a:prstGeom prst="rect">
            <a:avLst/>
          </a:prstGeom>
          <a:noFill/>
        </p:spPr>
        <p:txBody>
          <a:bodyPr wrap="square" rtlCol="0">
            <a:spAutoFit/>
          </a:bodyPr>
          <a:lstStyle/>
          <a:p>
            <a:pPr algn="ctr"/>
            <a:r>
              <a:rPr lang="en-US" sz="2800" b="1" dirty="0">
                <a:solidFill>
                  <a:srgbClr val="FF0000"/>
                </a:solidFill>
              </a:rPr>
              <a:t>Let’s count how many are    inside your circle!</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37857" y="328137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2022" y="319794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77010" y="376981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77010" y="2800918"/>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434" name="Picture 2" descr="https://www.clipartool.com/wp-content/uploads/2016/04/veryshareimg-com-owl-penci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0378" y="4066232"/>
            <a:ext cx="1642279" cy="2352222"/>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04343379"/>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“6.  1 less is 5.”</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4745871" y="3510868"/>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4241006" y="3141387"/>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pic>
        <p:nvPicPr>
          <p:cNvPr id="23" name="Picture 22"/>
          <p:cNvPicPr>
            <a:picLocks noChangeAspect="1"/>
          </p:cNvPicPr>
          <p:nvPr/>
        </p:nvPicPr>
        <p:blipFill>
          <a:blip r:embed="rId5"/>
          <a:stretch>
            <a:fillRect/>
          </a:stretch>
        </p:blipFill>
        <p:spPr>
          <a:xfrm>
            <a:off x="7431821" y="5262983"/>
            <a:ext cx="750424" cy="902296"/>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1505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“5.  1 less is 4.”</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4745871" y="3510868"/>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5322401" y="3839634"/>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sp>
        <p:nvSpPr>
          <p:cNvPr id="23" name="TextBox 22"/>
          <p:cNvSpPr txBox="1"/>
          <p:nvPr/>
        </p:nvSpPr>
        <p:spPr>
          <a:xfrm>
            <a:off x="5358453" y="6108618"/>
            <a:ext cx="340158" cy="461665"/>
          </a:xfrm>
          <a:prstGeom prst="rect">
            <a:avLst/>
          </a:prstGeom>
          <a:noFill/>
        </p:spPr>
        <p:txBody>
          <a:bodyPr wrap="none" rtlCol="0">
            <a:spAutoFit/>
          </a:bodyPr>
          <a:lstStyle/>
          <a:p>
            <a:pPr algn="ctr"/>
            <a:r>
              <a:rPr lang="en-US" sz="2400" b="1" dirty="0"/>
              <a:t>4</a:t>
            </a:r>
          </a:p>
        </p:txBody>
      </p:sp>
      <p:pic>
        <p:nvPicPr>
          <p:cNvPr id="24" name="Picture 23"/>
          <p:cNvPicPr>
            <a:picLocks noChangeAspect="1"/>
          </p:cNvPicPr>
          <p:nvPr/>
        </p:nvPicPr>
        <p:blipFill>
          <a:blip r:embed="rId5"/>
          <a:stretch>
            <a:fillRect/>
          </a:stretch>
        </p:blipFill>
        <p:spPr>
          <a:xfrm>
            <a:off x="7431821" y="5262983"/>
            <a:ext cx="750424" cy="902296"/>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082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“4.  1 less is 3.”</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5776439" y="4229329"/>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5322401" y="3839634"/>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sp>
        <p:nvSpPr>
          <p:cNvPr id="23" name="TextBox 22"/>
          <p:cNvSpPr txBox="1"/>
          <p:nvPr/>
        </p:nvSpPr>
        <p:spPr>
          <a:xfrm>
            <a:off x="5358453" y="6108618"/>
            <a:ext cx="340158" cy="461665"/>
          </a:xfrm>
          <a:prstGeom prst="rect">
            <a:avLst/>
          </a:prstGeom>
          <a:noFill/>
        </p:spPr>
        <p:txBody>
          <a:bodyPr wrap="none" rtlCol="0">
            <a:spAutoFit/>
          </a:bodyPr>
          <a:lstStyle/>
          <a:p>
            <a:pPr algn="ctr"/>
            <a:r>
              <a:rPr lang="en-US" sz="2400" b="1" dirty="0"/>
              <a:t>4</a:t>
            </a:r>
          </a:p>
        </p:txBody>
      </p:sp>
      <p:sp>
        <p:nvSpPr>
          <p:cNvPr id="24" name="TextBox 23"/>
          <p:cNvSpPr txBox="1"/>
          <p:nvPr/>
        </p:nvSpPr>
        <p:spPr>
          <a:xfrm>
            <a:off x="5861457" y="6105823"/>
            <a:ext cx="340158" cy="461665"/>
          </a:xfrm>
          <a:prstGeom prst="rect">
            <a:avLst/>
          </a:prstGeom>
          <a:noFill/>
        </p:spPr>
        <p:txBody>
          <a:bodyPr wrap="none" rtlCol="0">
            <a:spAutoFit/>
          </a:bodyPr>
          <a:lstStyle/>
          <a:p>
            <a:pPr algn="ctr"/>
            <a:r>
              <a:rPr lang="en-US" sz="2400" b="1" dirty="0"/>
              <a:t>3</a:t>
            </a:r>
          </a:p>
        </p:txBody>
      </p:sp>
      <p:pic>
        <p:nvPicPr>
          <p:cNvPr id="25" name="Picture 24"/>
          <p:cNvPicPr>
            <a:picLocks noChangeAspect="1"/>
          </p:cNvPicPr>
          <p:nvPr/>
        </p:nvPicPr>
        <p:blipFill>
          <a:blip r:embed="rId5"/>
          <a:stretch>
            <a:fillRect/>
          </a:stretch>
        </p:blipFill>
        <p:spPr>
          <a:xfrm>
            <a:off x="7431821" y="5262983"/>
            <a:ext cx="750424" cy="902296"/>
          </a:xfrm>
          <a:prstGeom prst="rect">
            <a:avLst/>
          </a:prstGeom>
        </p:spPr>
      </p:pic>
      <p:sp>
        <p:nvSpPr>
          <p:cNvPr id="26" name="Rectangle 2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7897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“3.  1 less is 2.”</a:t>
            </a:r>
          </a:p>
        </p:txBody>
      </p:sp>
      <p:pic>
        <p:nvPicPr>
          <p:cNvPr id="17" name="Picture 16"/>
          <p:cNvPicPr>
            <a:picLocks noChangeAspect="1"/>
          </p:cNvPicPr>
          <p:nvPr/>
        </p:nvPicPr>
        <p:blipFill>
          <a:blip r:embed="rId3"/>
          <a:stretch>
            <a:fillRect/>
          </a:stretch>
        </p:blipFill>
        <p:spPr>
          <a:xfrm rot="16200000">
            <a:off x="2629065" y="1633783"/>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6268329" y="4578596"/>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5805920" y="4199008"/>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sp>
        <p:nvSpPr>
          <p:cNvPr id="23" name="TextBox 22"/>
          <p:cNvSpPr txBox="1"/>
          <p:nvPr/>
        </p:nvSpPr>
        <p:spPr>
          <a:xfrm>
            <a:off x="5358453" y="6108618"/>
            <a:ext cx="340158" cy="461665"/>
          </a:xfrm>
          <a:prstGeom prst="rect">
            <a:avLst/>
          </a:prstGeom>
          <a:noFill/>
        </p:spPr>
        <p:txBody>
          <a:bodyPr wrap="none" rtlCol="0">
            <a:spAutoFit/>
          </a:bodyPr>
          <a:lstStyle/>
          <a:p>
            <a:pPr algn="ctr"/>
            <a:r>
              <a:rPr lang="en-US" sz="2400" b="1" dirty="0"/>
              <a:t>4</a:t>
            </a:r>
          </a:p>
        </p:txBody>
      </p:sp>
      <p:sp>
        <p:nvSpPr>
          <p:cNvPr id="24" name="TextBox 23"/>
          <p:cNvSpPr txBox="1"/>
          <p:nvPr/>
        </p:nvSpPr>
        <p:spPr>
          <a:xfrm>
            <a:off x="5861457" y="6105823"/>
            <a:ext cx="340158" cy="461665"/>
          </a:xfrm>
          <a:prstGeom prst="rect">
            <a:avLst/>
          </a:prstGeom>
          <a:noFill/>
        </p:spPr>
        <p:txBody>
          <a:bodyPr wrap="none" rtlCol="0">
            <a:spAutoFit/>
          </a:bodyPr>
          <a:lstStyle/>
          <a:p>
            <a:pPr algn="ctr"/>
            <a:r>
              <a:rPr lang="en-US" sz="2400" b="1" dirty="0"/>
              <a:t>3</a:t>
            </a:r>
          </a:p>
        </p:txBody>
      </p:sp>
      <p:sp>
        <p:nvSpPr>
          <p:cNvPr id="25" name="TextBox 24"/>
          <p:cNvSpPr txBox="1"/>
          <p:nvPr/>
        </p:nvSpPr>
        <p:spPr>
          <a:xfrm>
            <a:off x="6360598" y="6086968"/>
            <a:ext cx="340158" cy="461665"/>
          </a:xfrm>
          <a:prstGeom prst="rect">
            <a:avLst/>
          </a:prstGeom>
          <a:noFill/>
        </p:spPr>
        <p:txBody>
          <a:bodyPr wrap="none" rtlCol="0">
            <a:spAutoFit/>
          </a:bodyPr>
          <a:lstStyle/>
          <a:p>
            <a:pPr algn="ctr"/>
            <a:r>
              <a:rPr lang="en-US" sz="2400" b="1" dirty="0"/>
              <a:t>2</a:t>
            </a:r>
          </a:p>
        </p:txBody>
      </p:sp>
      <p:pic>
        <p:nvPicPr>
          <p:cNvPr id="26" name="Picture 25"/>
          <p:cNvPicPr>
            <a:picLocks noChangeAspect="1"/>
          </p:cNvPicPr>
          <p:nvPr/>
        </p:nvPicPr>
        <p:blipFill>
          <a:blip r:embed="rId5"/>
          <a:stretch>
            <a:fillRect/>
          </a:stretch>
        </p:blipFill>
        <p:spPr>
          <a:xfrm>
            <a:off x="7431821" y="5262983"/>
            <a:ext cx="750424" cy="902296"/>
          </a:xfrm>
          <a:prstGeom prst="rect">
            <a:avLst/>
          </a:prstGeom>
        </p:spPr>
      </p:pic>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253128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531039" y="561901"/>
            <a:ext cx="8224633" cy="707886"/>
          </a:xfrm>
          <a:prstGeom prst="rect">
            <a:avLst/>
          </a:prstGeom>
          <a:noFill/>
        </p:spPr>
        <p:txBody>
          <a:bodyPr wrap="square" rtlCol="0">
            <a:spAutoFit/>
          </a:bodyPr>
          <a:lstStyle/>
          <a:p>
            <a:pPr algn="ctr"/>
            <a:r>
              <a:rPr lang="en-US" sz="2000" b="1" dirty="0"/>
              <a:t>Now, where should he go?  Say it with me:  </a:t>
            </a:r>
          </a:p>
          <a:p>
            <a:pPr algn="ctr"/>
            <a:r>
              <a:rPr lang="en-US" sz="2000" b="1" dirty="0"/>
              <a:t>“2.  1 less is 1.”</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20" name="TextBox 19"/>
          <p:cNvSpPr txBox="1"/>
          <p:nvPr/>
        </p:nvSpPr>
        <p:spPr>
          <a:xfrm>
            <a:off x="4352231" y="2259330"/>
            <a:ext cx="2910284" cy="400110"/>
          </a:xfrm>
          <a:prstGeom prst="rect">
            <a:avLst/>
          </a:prstGeom>
          <a:noFill/>
        </p:spPr>
        <p:txBody>
          <a:bodyPr wrap="none" rtlCol="0">
            <a:spAutoFit/>
          </a:bodyPr>
          <a:lstStyle/>
          <a:p>
            <a:pPr algn="ctr"/>
            <a:r>
              <a:rPr lang="en-US" sz="2000" b="1" dirty="0">
                <a:solidFill>
                  <a:srgbClr val="FF0000"/>
                </a:solidFill>
              </a:rPr>
              <a:t>Which stair is he on now?</a:t>
            </a:r>
          </a:p>
        </p:txBody>
      </p:sp>
      <p:pic>
        <p:nvPicPr>
          <p:cNvPr id="31" name="Picture 30"/>
          <p:cNvPicPr>
            <a:picLocks noChangeAspect="1"/>
          </p:cNvPicPr>
          <p:nvPr/>
        </p:nvPicPr>
        <p:blipFill>
          <a:blip r:embed="rId4"/>
          <a:stretch>
            <a:fillRect/>
          </a:stretch>
        </p:blipFill>
        <p:spPr>
          <a:xfrm>
            <a:off x="6291472" y="4573989"/>
            <a:ext cx="661987" cy="738962"/>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6789644" y="4943164"/>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sp>
        <p:nvSpPr>
          <p:cNvPr id="23" name="TextBox 22"/>
          <p:cNvSpPr txBox="1"/>
          <p:nvPr/>
        </p:nvSpPr>
        <p:spPr>
          <a:xfrm>
            <a:off x="5358453" y="6108618"/>
            <a:ext cx="340158" cy="461665"/>
          </a:xfrm>
          <a:prstGeom prst="rect">
            <a:avLst/>
          </a:prstGeom>
          <a:noFill/>
        </p:spPr>
        <p:txBody>
          <a:bodyPr wrap="none" rtlCol="0">
            <a:spAutoFit/>
          </a:bodyPr>
          <a:lstStyle/>
          <a:p>
            <a:pPr algn="ctr"/>
            <a:r>
              <a:rPr lang="en-US" sz="2400" b="1" dirty="0"/>
              <a:t>4</a:t>
            </a:r>
          </a:p>
        </p:txBody>
      </p:sp>
      <p:sp>
        <p:nvSpPr>
          <p:cNvPr id="24" name="TextBox 23"/>
          <p:cNvSpPr txBox="1"/>
          <p:nvPr/>
        </p:nvSpPr>
        <p:spPr>
          <a:xfrm>
            <a:off x="5861457" y="6105823"/>
            <a:ext cx="340158" cy="461665"/>
          </a:xfrm>
          <a:prstGeom prst="rect">
            <a:avLst/>
          </a:prstGeom>
          <a:noFill/>
        </p:spPr>
        <p:txBody>
          <a:bodyPr wrap="none" rtlCol="0">
            <a:spAutoFit/>
          </a:bodyPr>
          <a:lstStyle/>
          <a:p>
            <a:pPr algn="ctr"/>
            <a:r>
              <a:rPr lang="en-US" sz="2400" b="1" dirty="0"/>
              <a:t>3</a:t>
            </a:r>
          </a:p>
        </p:txBody>
      </p:sp>
      <p:sp>
        <p:nvSpPr>
          <p:cNvPr id="25" name="TextBox 24"/>
          <p:cNvSpPr txBox="1"/>
          <p:nvPr/>
        </p:nvSpPr>
        <p:spPr>
          <a:xfrm>
            <a:off x="6360598" y="6086968"/>
            <a:ext cx="340158" cy="461665"/>
          </a:xfrm>
          <a:prstGeom prst="rect">
            <a:avLst/>
          </a:prstGeom>
          <a:noFill/>
        </p:spPr>
        <p:txBody>
          <a:bodyPr wrap="none" rtlCol="0">
            <a:spAutoFit/>
          </a:bodyPr>
          <a:lstStyle/>
          <a:p>
            <a:pPr algn="ctr"/>
            <a:r>
              <a:rPr lang="en-US" sz="2400" b="1" dirty="0"/>
              <a:t>2</a:t>
            </a:r>
          </a:p>
        </p:txBody>
      </p:sp>
      <p:pic>
        <p:nvPicPr>
          <p:cNvPr id="18" name="Picture 17"/>
          <p:cNvPicPr>
            <a:picLocks noChangeAspect="1"/>
          </p:cNvPicPr>
          <p:nvPr/>
        </p:nvPicPr>
        <p:blipFill>
          <a:blip r:embed="rId5"/>
          <a:stretch>
            <a:fillRect/>
          </a:stretch>
        </p:blipFill>
        <p:spPr>
          <a:xfrm>
            <a:off x="7431821" y="5262983"/>
            <a:ext cx="750424" cy="902296"/>
          </a:xfrm>
          <a:prstGeom prst="rect">
            <a:avLst/>
          </a:prstGeom>
        </p:spPr>
      </p:pic>
      <p:sp>
        <p:nvSpPr>
          <p:cNvPr id="26" name="TextBox 25"/>
          <p:cNvSpPr txBox="1"/>
          <p:nvPr/>
        </p:nvSpPr>
        <p:spPr>
          <a:xfrm>
            <a:off x="6896380" y="6092571"/>
            <a:ext cx="346265" cy="461665"/>
          </a:xfrm>
          <a:prstGeom prst="rect">
            <a:avLst/>
          </a:prstGeom>
          <a:noFill/>
        </p:spPr>
        <p:txBody>
          <a:bodyPr wrap="square" rtlCol="0">
            <a:spAutoFit/>
          </a:bodyPr>
          <a:lstStyle/>
          <a:p>
            <a:pPr algn="ctr"/>
            <a:r>
              <a:rPr lang="en-US" sz="2400" b="1" dirty="0"/>
              <a:t>1</a:t>
            </a:r>
          </a:p>
        </p:txBody>
      </p:sp>
      <p:sp>
        <p:nvSpPr>
          <p:cNvPr id="27" name="Rectangle 2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56852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1"/>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13"/>
                                        </p:tgtEl>
                                        <p:attrNameLst>
                                          <p:attrName>style.visibility</p:attrName>
                                        </p:attrNameLst>
                                      </p:cBhvr>
                                      <p:to>
                                        <p:strVal val="visible"/>
                                      </p:to>
                                    </p:set>
                                  </p:childTnLst>
                                </p:cTn>
                              </p:par>
                            </p:childTnLst>
                          </p:cTn>
                        </p:par>
                        <p:par>
                          <p:cTn id="10" fill="hold">
                            <p:stCondLst>
                              <p:cond delay="0"/>
                            </p:stCondLst>
                            <p:childTnLst>
                              <p:par>
                                <p:cTn id="11" presetID="2" presetClass="entr" presetSubtype="4"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ppt_x"/>
                                          </p:val>
                                        </p:tav>
                                        <p:tav tm="100000">
                                          <p:val>
                                            <p:strVal val="#ppt_x"/>
                                          </p:val>
                                        </p:tav>
                                      </p:tavLst>
                                    </p:anim>
                                    <p:anim calcmode="lin" valueType="num">
                                      <p:cBhvr additive="base">
                                        <p:cTn id="2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6" grpId="0"/>
    </p:bld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870275" y="962573"/>
            <a:ext cx="7546161" cy="707886"/>
          </a:xfrm>
          <a:prstGeom prst="rect">
            <a:avLst/>
          </a:prstGeom>
          <a:noFill/>
        </p:spPr>
        <p:txBody>
          <a:bodyPr wrap="square" rtlCol="0">
            <a:spAutoFit/>
          </a:bodyPr>
          <a:lstStyle/>
          <a:p>
            <a:pPr algn="ctr"/>
            <a:r>
              <a:rPr lang="en-US" sz="2000" b="1" dirty="0"/>
              <a:t>He made it!  Let’s count our stairs one more time the 1 less way.  Repeat after me:  “10.  1 less is 9.”  (continue…)</a:t>
            </a:r>
          </a:p>
        </p:txBody>
      </p:sp>
      <p:pic>
        <p:nvPicPr>
          <p:cNvPr id="17" name="Picture 16"/>
          <p:cNvPicPr>
            <a:picLocks noChangeAspect="1"/>
          </p:cNvPicPr>
          <p:nvPr/>
        </p:nvPicPr>
        <p:blipFill>
          <a:blip r:embed="rId3"/>
          <a:stretch>
            <a:fillRect/>
          </a:stretch>
        </p:blipFill>
        <p:spPr>
          <a:xfrm rot="16200000">
            <a:off x="2629065" y="1597098"/>
            <a:ext cx="4028584" cy="5353050"/>
          </a:xfrm>
          <a:prstGeom prst="rect">
            <a:avLst/>
          </a:prstGeom>
        </p:spPr>
      </p:pic>
      <p:sp>
        <p:nvSpPr>
          <p:cNvPr id="32" name="TextBox 31"/>
          <p:cNvSpPr txBox="1"/>
          <p:nvPr/>
        </p:nvSpPr>
        <p:spPr>
          <a:xfrm>
            <a:off x="2033434" y="6108618"/>
            <a:ext cx="508443" cy="476160"/>
          </a:xfrm>
          <a:prstGeom prst="rect">
            <a:avLst/>
          </a:prstGeom>
          <a:noFill/>
        </p:spPr>
        <p:txBody>
          <a:bodyPr wrap="square" rtlCol="0">
            <a:spAutoFit/>
          </a:bodyPr>
          <a:lstStyle/>
          <a:p>
            <a:r>
              <a:rPr lang="en-US" sz="2400" b="1" dirty="0"/>
              <a:t>10</a:t>
            </a:r>
          </a:p>
        </p:txBody>
      </p:sp>
      <p:sp>
        <p:nvSpPr>
          <p:cNvPr id="33" name="TextBox 32"/>
          <p:cNvSpPr txBox="1"/>
          <p:nvPr/>
        </p:nvSpPr>
        <p:spPr>
          <a:xfrm>
            <a:off x="2671916" y="6123113"/>
            <a:ext cx="340158" cy="461665"/>
          </a:xfrm>
          <a:prstGeom prst="rect">
            <a:avLst/>
          </a:prstGeom>
          <a:noFill/>
        </p:spPr>
        <p:txBody>
          <a:bodyPr wrap="none" rtlCol="0">
            <a:spAutoFit/>
          </a:bodyPr>
          <a:lstStyle/>
          <a:p>
            <a:pPr algn="ctr"/>
            <a:r>
              <a:rPr lang="en-US" sz="2400" b="1" dirty="0"/>
              <a:t>9</a:t>
            </a:r>
          </a:p>
        </p:txBody>
      </p:sp>
      <p:pic>
        <p:nvPicPr>
          <p:cNvPr id="13" name="Picture 12"/>
          <p:cNvPicPr>
            <a:picLocks noChangeAspect="1"/>
          </p:cNvPicPr>
          <p:nvPr/>
        </p:nvPicPr>
        <p:blipFill>
          <a:blip r:embed="rId4"/>
          <a:stretch>
            <a:fillRect/>
          </a:stretch>
        </p:blipFill>
        <p:spPr>
          <a:xfrm>
            <a:off x="6789644" y="4943164"/>
            <a:ext cx="661987" cy="738962"/>
          </a:xfrm>
          <a:prstGeom prst="rect">
            <a:avLst/>
          </a:prstGeom>
        </p:spPr>
      </p:pic>
      <p:sp>
        <p:nvSpPr>
          <p:cNvPr id="14" name="TextBox 13"/>
          <p:cNvSpPr txBox="1"/>
          <p:nvPr/>
        </p:nvSpPr>
        <p:spPr>
          <a:xfrm>
            <a:off x="3203864" y="6116015"/>
            <a:ext cx="340158" cy="461665"/>
          </a:xfrm>
          <a:prstGeom prst="rect">
            <a:avLst/>
          </a:prstGeom>
          <a:noFill/>
        </p:spPr>
        <p:txBody>
          <a:bodyPr wrap="none" rtlCol="0">
            <a:spAutoFit/>
          </a:bodyPr>
          <a:lstStyle/>
          <a:p>
            <a:pPr algn="ctr"/>
            <a:r>
              <a:rPr lang="en-US" sz="2400" b="1" dirty="0"/>
              <a:t>8</a:t>
            </a:r>
          </a:p>
        </p:txBody>
      </p:sp>
      <p:sp>
        <p:nvSpPr>
          <p:cNvPr id="16" name="TextBox 15"/>
          <p:cNvSpPr txBox="1"/>
          <p:nvPr/>
        </p:nvSpPr>
        <p:spPr>
          <a:xfrm>
            <a:off x="3778910" y="6123112"/>
            <a:ext cx="340158" cy="461665"/>
          </a:xfrm>
          <a:prstGeom prst="rect">
            <a:avLst/>
          </a:prstGeom>
          <a:noFill/>
        </p:spPr>
        <p:txBody>
          <a:bodyPr wrap="none" rtlCol="0">
            <a:spAutoFit/>
          </a:bodyPr>
          <a:lstStyle/>
          <a:p>
            <a:pPr algn="ctr"/>
            <a:r>
              <a:rPr lang="en-US" sz="2400" b="1" dirty="0"/>
              <a:t>7</a:t>
            </a:r>
          </a:p>
        </p:txBody>
      </p:sp>
      <p:sp>
        <p:nvSpPr>
          <p:cNvPr id="21" name="TextBox 20"/>
          <p:cNvSpPr txBox="1"/>
          <p:nvPr/>
        </p:nvSpPr>
        <p:spPr>
          <a:xfrm>
            <a:off x="4290255" y="6116015"/>
            <a:ext cx="340158" cy="461665"/>
          </a:xfrm>
          <a:prstGeom prst="rect">
            <a:avLst/>
          </a:prstGeom>
          <a:noFill/>
        </p:spPr>
        <p:txBody>
          <a:bodyPr wrap="none" rtlCol="0">
            <a:spAutoFit/>
          </a:bodyPr>
          <a:lstStyle/>
          <a:p>
            <a:pPr algn="ctr"/>
            <a:r>
              <a:rPr lang="en-US" sz="2400" b="1" dirty="0"/>
              <a:t>6</a:t>
            </a:r>
          </a:p>
        </p:txBody>
      </p:sp>
      <p:sp>
        <p:nvSpPr>
          <p:cNvPr id="22" name="TextBox 21"/>
          <p:cNvSpPr txBox="1"/>
          <p:nvPr/>
        </p:nvSpPr>
        <p:spPr>
          <a:xfrm>
            <a:off x="4826505" y="6108916"/>
            <a:ext cx="340158" cy="461665"/>
          </a:xfrm>
          <a:prstGeom prst="rect">
            <a:avLst/>
          </a:prstGeom>
          <a:noFill/>
        </p:spPr>
        <p:txBody>
          <a:bodyPr wrap="none" rtlCol="0">
            <a:spAutoFit/>
          </a:bodyPr>
          <a:lstStyle/>
          <a:p>
            <a:pPr algn="ctr"/>
            <a:r>
              <a:rPr lang="en-US" sz="2400" b="1" dirty="0"/>
              <a:t>5</a:t>
            </a:r>
          </a:p>
        </p:txBody>
      </p:sp>
      <p:sp>
        <p:nvSpPr>
          <p:cNvPr id="23" name="TextBox 22"/>
          <p:cNvSpPr txBox="1"/>
          <p:nvPr/>
        </p:nvSpPr>
        <p:spPr>
          <a:xfrm>
            <a:off x="5358453" y="6108618"/>
            <a:ext cx="340158" cy="461665"/>
          </a:xfrm>
          <a:prstGeom prst="rect">
            <a:avLst/>
          </a:prstGeom>
          <a:noFill/>
        </p:spPr>
        <p:txBody>
          <a:bodyPr wrap="none" rtlCol="0">
            <a:spAutoFit/>
          </a:bodyPr>
          <a:lstStyle/>
          <a:p>
            <a:pPr algn="ctr"/>
            <a:r>
              <a:rPr lang="en-US" sz="2400" b="1" dirty="0"/>
              <a:t>4</a:t>
            </a:r>
          </a:p>
        </p:txBody>
      </p:sp>
      <p:sp>
        <p:nvSpPr>
          <p:cNvPr id="24" name="TextBox 23"/>
          <p:cNvSpPr txBox="1"/>
          <p:nvPr/>
        </p:nvSpPr>
        <p:spPr>
          <a:xfrm>
            <a:off x="5861457" y="6105823"/>
            <a:ext cx="340158" cy="461665"/>
          </a:xfrm>
          <a:prstGeom prst="rect">
            <a:avLst/>
          </a:prstGeom>
          <a:noFill/>
        </p:spPr>
        <p:txBody>
          <a:bodyPr wrap="none" rtlCol="0">
            <a:spAutoFit/>
          </a:bodyPr>
          <a:lstStyle/>
          <a:p>
            <a:pPr algn="ctr"/>
            <a:r>
              <a:rPr lang="en-US" sz="2400" b="1" dirty="0"/>
              <a:t>3</a:t>
            </a:r>
          </a:p>
        </p:txBody>
      </p:sp>
      <p:sp>
        <p:nvSpPr>
          <p:cNvPr id="25" name="TextBox 24"/>
          <p:cNvSpPr txBox="1"/>
          <p:nvPr/>
        </p:nvSpPr>
        <p:spPr>
          <a:xfrm>
            <a:off x="6360598" y="6086968"/>
            <a:ext cx="340158" cy="461665"/>
          </a:xfrm>
          <a:prstGeom prst="rect">
            <a:avLst/>
          </a:prstGeom>
          <a:noFill/>
        </p:spPr>
        <p:txBody>
          <a:bodyPr wrap="none" rtlCol="0">
            <a:spAutoFit/>
          </a:bodyPr>
          <a:lstStyle/>
          <a:p>
            <a:pPr algn="ctr"/>
            <a:r>
              <a:rPr lang="en-US" sz="2400" b="1" dirty="0"/>
              <a:t>2</a:t>
            </a:r>
          </a:p>
        </p:txBody>
      </p:sp>
      <p:pic>
        <p:nvPicPr>
          <p:cNvPr id="18" name="Picture 17"/>
          <p:cNvPicPr>
            <a:picLocks noChangeAspect="1"/>
          </p:cNvPicPr>
          <p:nvPr/>
        </p:nvPicPr>
        <p:blipFill>
          <a:blip r:embed="rId5"/>
          <a:stretch>
            <a:fillRect/>
          </a:stretch>
        </p:blipFill>
        <p:spPr>
          <a:xfrm>
            <a:off x="7431821" y="5262983"/>
            <a:ext cx="750424" cy="902296"/>
          </a:xfrm>
          <a:prstGeom prst="rect">
            <a:avLst/>
          </a:prstGeom>
        </p:spPr>
      </p:pic>
      <p:sp>
        <p:nvSpPr>
          <p:cNvPr id="26" name="TextBox 25"/>
          <p:cNvSpPr txBox="1"/>
          <p:nvPr/>
        </p:nvSpPr>
        <p:spPr>
          <a:xfrm>
            <a:off x="6896380" y="6092571"/>
            <a:ext cx="346265" cy="461665"/>
          </a:xfrm>
          <a:prstGeom prst="rect">
            <a:avLst/>
          </a:prstGeom>
          <a:noFill/>
        </p:spPr>
        <p:txBody>
          <a:bodyPr wrap="square" rtlCol="0">
            <a:spAutoFit/>
          </a:bodyPr>
          <a:lstStyle/>
          <a:p>
            <a:pPr algn="ctr"/>
            <a:r>
              <a:rPr lang="en-US" sz="2400" b="1" dirty="0"/>
              <a:t>1</a:t>
            </a:r>
          </a:p>
        </p:txBody>
      </p:sp>
      <p:sp>
        <p:nvSpPr>
          <p:cNvPr id="20" name="Rectangle 1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063340246"/>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1333247" y="990600"/>
            <a:ext cx="6581356" cy="1200329"/>
          </a:xfrm>
          <a:prstGeom prst="rect">
            <a:avLst/>
          </a:prstGeom>
          <a:noFill/>
        </p:spPr>
        <p:txBody>
          <a:bodyPr wrap="square" rtlCol="0">
            <a:spAutoFit/>
          </a:bodyPr>
          <a:lstStyle/>
          <a:p>
            <a:pPr algn="ctr"/>
            <a:r>
              <a:rPr lang="en-US" sz="2400" b="1" dirty="0"/>
              <a:t>Take the stair for 10 out of your bag.  Check with your partner to make sure you both took out stairs that are exactly the same.  What do you notice?</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372299"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839884"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6333469" y="315258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844" name="Picture 4" descr="http://www.frog-clip-art.com/free_frog_clipart/happy_frog_face__a_green_toad_with_big_smile_and_eyes_0521-1102-1611-3828_SMU.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1166" y="5029200"/>
            <a:ext cx="2270422" cy="1498479"/>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p:cNvSpPr/>
          <p:nvPr/>
        </p:nvSpPr>
        <p:spPr>
          <a:xfrm>
            <a:off x="762000" y="5334000"/>
            <a:ext cx="228600" cy="228600"/>
          </a:xfrm>
          <a:prstGeom prst="ellipse">
            <a:avLst/>
          </a:prstGeom>
          <a:solidFill>
            <a:srgbClr val="FFFF66"/>
          </a:solidFill>
          <a:ln>
            <a:solidFill>
              <a:srgbClr val="FF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Oval 40"/>
          <p:cNvSpPr/>
          <p:nvPr/>
        </p:nvSpPr>
        <p:spPr>
          <a:xfrm>
            <a:off x="1943100" y="5334000"/>
            <a:ext cx="228600" cy="228600"/>
          </a:xfrm>
          <a:prstGeom prst="ellipse">
            <a:avLst/>
          </a:prstGeom>
          <a:solidFill>
            <a:srgbClr val="FFFF66"/>
          </a:solidFill>
          <a:ln>
            <a:solidFill>
              <a:srgbClr val="FF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789396" y="5252830"/>
            <a:ext cx="228600" cy="228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Oval 42"/>
          <p:cNvSpPr/>
          <p:nvPr/>
        </p:nvSpPr>
        <p:spPr>
          <a:xfrm>
            <a:off x="2022697" y="5276021"/>
            <a:ext cx="228600" cy="2286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p:cNvPicPr>
            <a:picLocks noChangeAspect="1"/>
          </p:cNvPicPr>
          <p:nvPr/>
        </p:nvPicPr>
        <p:blipFill>
          <a:blip r:embed="rId6"/>
          <a:stretch>
            <a:fillRect/>
          </a:stretch>
        </p:blipFill>
        <p:spPr>
          <a:xfrm flipH="1">
            <a:off x="6658685" y="4993092"/>
            <a:ext cx="2248100" cy="1676400"/>
          </a:xfrm>
          <a:prstGeom prst="rect">
            <a:avLst/>
          </a:prstGeom>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798221099"/>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1 red cube.  </a:t>
            </a:r>
          </a:p>
          <a:p>
            <a:pPr algn="ctr"/>
            <a:r>
              <a:rPr lang="en-US" sz="2800" b="1" dirty="0"/>
              <a:t>What do you see now?</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372299"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839884"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6333469" y="315258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5"/>
          <a:stretch>
            <a:fillRect/>
          </a:stretch>
        </p:blipFill>
        <p:spPr>
          <a:xfrm>
            <a:off x="224345" y="5021358"/>
            <a:ext cx="2300640" cy="1613092"/>
          </a:xfrm>
          <a:prstGeom prst="rect">
            <a:avLst/>
          </a:prstGeom>
        </p:spPr>
      </p:pic>
      <p:pic>
        <p:nvPicPr>
          <p:cNvPr id="3" name="Picture 2"/>
          <p:cNvPicPr>
            <a:picLocks noChangeAspect="1"/>
          </p:cNvPicPr>
          <p:nvPr/>
        </p:nvPicPr>
        <p:blipFill>
          <a:blip r:embed="rId5"/>
          <a:stretch>
            <a:fillRect/>
          </a:stretch>
        </p:blipFill>
        <p:spPr>
          <a:xfrm flipH="1">
            <a:off x="6635498" y="5021357"/>
            <a:ext cx="2280146" cy="1613093"/>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23966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7"/>
                                        </p:tgtEl>
                                        <p:attrNameLst>
                                          <p:attrName>ppt_x</p:attrName>
                                        </p:attrNameLst>
                                      </p:cBhvr>
                                      <p:tavLst>
                                        <p:tav tm="0">
                                          <p:val>
                                            <p:strVal val="ppt_x"/>
                                          </p:val>
                                        </p:tav>
                                        <p:tav tm="100000">
                                          <p:val>
                                            <p:strVal val="1+ppt_w/2"/>
                                          </p:val>
                                        </p:tav>
                                      </p:tavLst>
                                    </p:anim>
                                    <p:anim calcmode="lin" valueType="num">
                                      <p:cBhvr additive="base">
                                        <p:cTn id="7" dur="500"/>
                                        <p:tgtEl>
                                          <p:spTgt spid="37"/>
                                        </p:tgtEl>
                                        <p:attrNameLst>
                                          <p:attrName>ppt_y</p:attrName>
                                        </p:attrNameLst>
                                      </p:cBhvr>
                                      <p:tavLst>
                                        <p:tav tm="0">
                                          <p:val>
                                            <p:strVal val="ppt_y"/>
                                          </p:val>
                                        </p:tav>
                                        <p:tav tm="100000">
                                          <p:val>
                                            <p:strVal val="ppt_y"/>
                                          </p:val>
                                        </p:tav>
                                      </p:tavLst>
                                    </p:anim>
                                    <p:set>
                                      <p:cBhvr>
                                        <p:cTn id="8" dur="1" fill="hold">
                                          <p:stCondLst>
                                            <p:cond delay="499"/>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another red cube.  </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372299"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839884"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24345" y="5021358"/>
            <a:ext cx="2300640" cy="1613092"/>
          </a:xfrm>
          <a:prstGeom prst="rect">
            <a:avLst/>
          </a:prstGeom>
        </p:spPr>
      </p:pic>
      <p:pic>
        <p:nvPicPr>
          <p:cNvPr id="17" name="Picture 16"/>
          <p:cNvPicPr>
            <a:picLocks noChangeAspect="1"/>
          </p:cNvPicPr>
          <p:nvPr/>
        </p:nvPicPr>
        <p:blipFill>
          <a:blip r:embed="rId5"/>
          <a:stretch>
            <a:fillRect/>
          </a:stretch>
        </p:blipFill>
        <p:spPr>
          <a:xfrm flipH="1">
            <a:off x="6635498" y="5021357"/>
            <a:ext cx="2280146" cy="1613093"/>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572799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6"/>
                                        </p:tgtEl>
                                        <p:attrNameLst>
                                          <p:attrName>ppt_x</p:attrName>
                                        </p:attrNameLst>
                                      </p:cBhvr>
                                      <p:tavLst>
                                        <p:tav tm="0">
                                          <p:val>
                                            <p:strVal val="ppt_x"/>
                                          </p:val>
                                        </p:tav>
                                        <p:tav tm="100000">
                                          <p:val>
                                            <p:strVal val="1+ppt_w/2"/>
                                          </p:val>
                                        </p:tav>
                                      </p:tavLst>
                                    </p:anim>
                                    <p:anim calcmode="lin" valueType="num">
                                      <p:cBhvr additive="base">
                                        <p:cTn id="7" dur="500"/>
                                        <p:tgtEl>
                                          <p:spTgt spid="36"/>
                                        </p:tgtEl>
                                        <p:attrNameLst>
                                          <p:attrName>ppt_y</p:attrName>
                                        </p:attrNameLst>
                                      </p:cBhvr>
                                      <p:tavLst>
                                        <p:tav tm="0">
                                          <p:val>
                                            <p:strVal val="ppt_y"/>
                                          </p:val>
                                        </p:tav>
                                        <p:tav tm="100000">
                                          <p:val>
                                            <p:strVal val="ppt_y"/>
                                          </p:val>
                                        </p:tav>
                                      </p:tavLst>
                                    </p:anim>
                                    <p:set>
                                      <p:cBhvr>
                                        <p:cTn id="8" dur="1" fill="hold">
                                          <p:stCondLst>
                                            <p:cond delay="4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another one!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372299"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24345" y="5021358"/>
            <a:ext cx="2300640" cy="1613092"/>
          </a:xfrm>
          <a:prstGeom prst="rect">
            <a:avLst/>
          </a:prstGeom>
        </p:spPr>
      </p:pic>
      <p:pic>
        <p:nvPicPr>
          <p:cNvPr id="17" name="Picture 16"/>
          <p:cNvPicPr>
            <a:picLocks noChangeAspect="1"/>
          </p:cNvPicPr>
          <p:nvPr/>
        </p:nvPicPr>
        <p:blipFill>
          <a:blip r:embed="rId5"/>
          <a:stretch>
            <a:fillRect/>
          </a:stretch>
        </p:blipFill>
        <p:spPr>
          <a:xfrm flipH="1">
            <a:off x="6635498" y="5021357"/>
            <a:ext cx="2280146" cy="1613093"/>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73394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5"/>
                                        </p:tgtEl>
                                        <p:attrNameLst>
                                          <p:attrName>ppt_x</p:attrName>
                                        </p:attrNameLst>
                                      </p:cBhvr>
                                      <p:tavLst>
                                        <p:tav tm="0">
                                          <p:val>
                                            <p:strVal val="ppt_x"/>
                                          </p:val>
                                        </p:tav>
                                        <p:tav tm="100000">
                                          <p:val>
                                            <p:strVal val="1+ppt_w/2"/>
                                          </p:val>
                                        </p:tav>
                                      </p:tavLst>
                                    </p:anim>
                                    <p:anim calcmode="lin" valueType="num">
                                      <p:cBhvr additive="base">
                                        <p:cTn id="7" dur="500"/>
                                        <p:tgtEl>
                                          <p:spTgt spid="35"/>
                                        </p:tgtEl>
                                        <p:attrNameLst>
                                          <p:attrName>ppt_y</p:attrName>
                                        </p:attrNameLst>
                                      </p:cBhvr>
                                      <p:tavLst>
                                        <p:tav tm="0">
                                          <p:val>
                                            <p:strVal val="ppt_y"/>
                                          </p:val>
                                        </p:tav>
                                        <p:tav tm="100000">
                                          <p:val>
                                            <p:strVal val="ppt_y"/>
                                          </p:val>
                                        </p:tav>
                                      </p:tavLst>
                                    </p:anim>
                                    <p:set>
                                      <p:cBhvr>
                                        <p:cTn id="8" dur="1" fill="hold">
                                          <p:stCondLst>
                                            <p:cond delay="49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9512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942157" y="714495"/>
            <a:ext cx="7391400" cy="830997"/>
          </a:xfrm>
          <a:prstGeom prst="rect">
            <a:avLst/>
          </a:prstGeom>
          <a:noFill/>
        </p:spPr>
        <p:txBody>
          <a:bodyPr wrap="square" rtlCol="0">
            <a:spAutoFit/>
          </a:bodyPr>
          <a:lstStyle/>
          <a:p>
            <a:pPr algn="ctr"/>
            <a:r>
              <a:rPr lang="en-US" sz="2400" b="1" dirty="0"/>
              <a:t>Write the number 4 in the air.  Now, move all your beans to the edge of the circle like a magic necklace.</a:t>
            </a:r>
          </a:p>
        </p:txBody>
      </p:sp>
      <p:sp>
        <p:nvSpPr>
          <p:cNvPr id="14" name="TextBox 13"/>
          <p:cNvSpPr txBox="1"/>
          <p:nvPr/>
        </p:nvSpPr>
        <p:spPr>
          <a:xfrm>
            <a:off x="1243074" y="5350548"/>
            <a:ext cx="6657848" cy="830997"/>
          </a:xfrm>
          <a:prstGeom prst="rect">
            <a:avLst/>
          </a:prstGeom>
          <a:noFill/>
        </p:spPr>
        <p:txBody>
          <a:bodyPr wrap="square" rtlCol="0">
            <a:spAutoFit/>
          </a:bodyPr>
          <a:lstStyle/>
          <a:p>
            <a:pPr algn="ctr"/>
            <a:r>
              <a:rPr lang="en-US" sz="2400" b="1" dirty="0">
                <a:solidFill>
                  <a:srgbClr val="FF0000"/>
                </a:solidFill>
              </a:rPr>
              <a:t>When you are counting things on the necklace, how do you keep track of where you start?</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5561072">
            <a:off x="5214304" y="331298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4301520">
            <a:off x="3321206" y="337266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1114476">
            <a:off x="4316784" y="437764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262956">
            <a:off x="4342869" y="2276718"/>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410" name="Picture 2" descr="https://clipartoons.com/wp-content/uploads/2016/02/owl-with-a-big-valentine-heart-clip-art-owl-with-a-big-valentin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959" y="3395308"/>
            <a:ext cx="1878805" cy="201156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535635" y="4575880"/>
            <a:ext cx="813043" cy="369332"/>
          </a:xfrm>
          <a:prstGeom prst="rect">
            <a:avLst/>
          </a:prstGeom>
          <a:noFill/>
        </p:spPr>
        <p:txBody>
          <a:bodyPr wrap="none" rtlCol="0">
            <a:spAutoFit/>
          </a:bodyPr>
          <a:lstStyle/>
          <a:p>
            <a:r>
              <a:rPr lang="en-US" b="1" dirty="0">
                <a:latin typeface="Kristen ITC" panose="03050502040202030202" pitchFamily="66" charset="0"/>
              </a:rPr>
              <a:t>Math</a:t>
            </a:r>
          </a:p>
        </p:txBody>
      </p:sp>
      <p:sp>
        <p:nvSpPr>
          <p:cNvPr id="15" name="Rectangle 1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336381441"/>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And another one!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p:nvPicPr>
        <p:blipFill>
          <a:blip r:embed="rId5"/>
          <a:stretch>
            <a:fillRect/>
          </a:stretch>
        </p:blipFill>
        <p:spPr>
          <a:xfrm>
            <a:off x="224345" y="5021358"/>
            <a:ext cx="2300640" cy="1613092"/>
          </a:xfrm>
          <a:prstGeom prst="rect">
            <a:avLst/>
          </a:prstGeom>
        </p:spPr>
      </p:pic>
      <p:pic>
        <p:nvPicPr>
          <p:cNvPr id="16" name="Picture 15"/>
          <p:cNvPicPr>
            <a:picLocks noChangeAspect="1"/>
          </p:cNvPicPr>
          <p:nvPr/>
        </p:nvPicPr>
        <p:blipFill>
          <a:blip r:embed="rId5"/>
          <a:stretch>
            <a:fillRect/>
          </a:stretch>
        </p:blipFill>
        <p:spPr>
          <a:xfrm flipH="1">
            <a:off x="6635498" y="5021357"/>
            <a:ext cx="2280146" cy="1613093"/>
          </a:xfrm>
          <a:prstGeom prst="rect">
            <a:avLst/>
          </a:prstGeom>
        </p:spPr>
      </p:pic>
      <p:sp>
        <p:nvSpPr>
          <p:cNvPr id="17" name="Rectangle 1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61158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4"/>
                                        </p:tgtEl>
                                        <p:attrNameLst>
                                          <p:attrName>ppt_x</p:attrName>
                                        </p:attrNameLst>
                                      </p:cBhvr>
                                      <p:tavLst>
                                        <p:tav tm="0">
                                          <p:val>
                                            <p:strVal val="ppt_x"/>
                                          </p:val>
                                        </p:tav>
                                        <p:tav tm="100000">
                                          <p:val>
                                            <p:strVal val="1+ppt_w/2"/>
                                          </p:val>
                                        </p:tav>
                                      </p:tavLst>
                                    </p:anim>
                                    <p:anim calcmode="lin" valueType="num">
                                      <p:cBhvr additive="base">
                                        <p:cTn id="7" dur="500"/>
                                        <p:tgtEl>
                                          <p:spTgt spid="34"/>
                                        </p:tgtEl>
                                        <p:attrNameLst>
                                          <p:attrName>ppt_y</p:attrName>
                                        </p:attrNameLst>
                                      </p:cBhvr>
                                      <p:tavLst>
                                        <p:tav tm="0">
                                          <p:val>
                                            <p:strVal val="ppt_y"/>
                                          </p:val>
                                        </p:tav>
                                        <p:tav tm="100000">
                                          <p:val>
                                            <p:strVal val="ppt_y"/>
                                          </p:val>
                                        </p:tav>
                                      </p:tavLst>
                                    </p:anim>
                                    <p:set>
                                      <p:cBhvr>
                                        <p:cTn id="8" dur="1" fill="hold">
                                          <p:stCondLst>
                                            <p:cond delay="499"/>
                                          </p:stCondLst>
                                        </p:cTn>
                                        <p:tgtEl>
                                          <p:spTgt spid="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the last red cube.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5"/>
          <a:stretch>
            <a:fillRect/>
          </a:stretch>
        </p:blipFill>
        <p:spPr>
          <a:xfrm>
            <a:off x="224345" y="5021358"/>
            <a:ext cx="2300640" cy="1613092"/>
          </a:xfrm>
          <a:prstGeom prst="rect">
            <a:avLst/>
          </a:prstGeom>
        </p:spPr>
      </p:pic>
      <p:pic>
        <p:nvPicPr>
          <p:cNvPr id="14" name="Picture 13"/>
          <p:cNvPicPr>
            <a:picLocks noChangeAspect="1"/>
          </p:cNvPicPr>
          <p:nvPr/>
        </p:nvPicPr>
        <p:blipFill>
          <a:blip r:embed="rId5"/>
          <a:stretch>
            <a:fillRect/>
          </a:stretch>
        </p:blipFill>
        <p:spPr>
          <a:xfrm flipH="1">
            <a:off x="6635498" y="5021357"/>
            <a:ext cx="2280146" cy="1613093"/>
          </a:xfrm>
          <a:prstGeom prst="rect">
            <a:avLst/>
          </a:prstGeom>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37281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20"/>
                                        </p:tgtEl>
                                        <p:attrNameLst>
                                          <p:attrName>ppt_x</p:attrName>
                                        </p:attrNameLst>
                                      </p:cBhvr>
                                      <p:tavLst>
                                        <p:tav tm="0">
                                          <p:val>
                                            <p:strVal val="ppt_x"/>
                                          </p:val>
                                        </p:tav>
                                        <p:tav tm="100000">
                                          <p:val>
                                            <p:strVal val="1+ppt_w/2"/>
                                          </p:val>
                                        </p:tav>
                                      </p:tavLst>
                                    </p:anim>
                                    <p:anim calcmode="lin" valueType="num">
                                      <p:cBhvr additive="base">
                                        <p:cTn id="7" dur="500"/>
                                        <p:tgtEl>
                                          <p:spTgt spid="20"/>
                                        </p:tgtEl>
                                        <p:attrNameLst>
                                          <p:attrName>ppt_y</p:attrName>
                                        </p:attrNameLst>
                                      </p:cBhvr>
                                      <p:tavLst>
                                        <p:tav tm="0">
                                          <p:val>
                                            <p:strVal val="ppt_y"/>
                                          </p:val>
                                        </p:tav>
                                        <p:tav tm="100000">
                                          <p:val>
                                            <p:strVal val="ppt_y"/>
                                          </p:val>
                                        </p:tav>
                                      </p:tavLst>
                                    </p:anim>
                                    <p:set>
                                      <p:cBhvr>
                                        <p:cTn id="8"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Now, take off a blue cube.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13" name="Picture 12"/>
          <p:cNvPicPr>
            <a:picLocks noChangeAspect="1"/>
          </p:cNvPicPr>
          <p:nvPr/>
        </p:nvPicPr>
        <p:blipFill>
          <a:blip r:embed="rId4"/>
          <a:stretch>
            <a:fillRect/>
          </a:stretch>
        </p:blipFill>
        <p:spPr>
          <a:xfrm>
            <a:off x="224345" y="5021358"/>
            <a:ext cx="2300640" cy="1613092"/>
          </a:xfrm>
          <a:prstGeom prst="rect">
            <a:avLst/>
          </a:prstGeom>
        </p:spPr>
      </p:pic>
      <p:pic>
        <p:nvPicPr>
          <p:cNvPr id="14" name="Picture 13"/>
          <p:cNvPicPr>
            <a:picLocks noChangeAspect="1"/>
          </p:cNvPicPr>
          <p:nvPr/>
        </p:nvPicPr>
        <p:blipFill>
          <a:blip r:embed="rId4"/>
          <a:stretch>
            <a:fillRect/>
          </a:stretch>
        </p:blipFill>
        <p:spPr>
          <a:xfrm flipH="1">
            <a:off x="6635498" y="5021357"/>
            <a:ext cx="2280146" cy="1613093"/>
          </a:xfrm>
          <a:prstGeom prst="rect">
            <a:avLst/>
          </a:prstGeom>
        </p:spPr>
      </p:pic>
      <p:sp>
        <p:nvSpPr>
          <p:cNvPr id="16" name="Rectangle 15"/>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44246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1"/>
                                        </p:tgtEl>
                                        <p:attrNameLst>
                                          <p:attrName>ppt_x</p:attrName>
                                        </p:attrNameLst>
                                      </p:cBhvr>
                                      <p:tavLst>
                                        <p:tav tm="0">
                                          <p:val>
                                            <p:strVal val="ppt_x"/>
                                          </p:val>
                                        </p:tav>
                                        <p:tav tm="100000">
                                          <p:val>
                                            <p:strVal val="1+ppt_w/2"/>
                                          </p:val>
                                        </p:tav>
                                      </p:tavLst>
                                    </p:anim>
                                    <p:anim calcmode="lin" valueType="num">
                                      <p:cBhvr additive="base">
                                        <p:cTn id="7" dur="500"/>
                                        <p:tgtEl>
                                          <p:spTgt spid="31"/>
                                        </p:tgtEl>
                                        <p:attrNameLst>
                                          <p:attrName>ppt_y</p:attrName>
                                        </p:attrNameLst>
                                      </p:cBhvr>
                                      <p:tavLst>
                                        <p:tav tm="0">
                                          <p:val>
                                            <p:strVal val="ppt_y"/>
                                          </p:val>
                                        </p:tav>
                                        <p:tav tm="100000">
                                          <p:val>
                                            <p:strVal val="ppt_y"/>
                                          </p:val>
                                        </p:tav>
                                      </p:tavLst>
                                    </p:anim>
                                    <p:set>
                                      <p:cBhvr>
                                        <p:cTn id="8" dur="1" fill="hold">
                                          <p:stCondLst>
                                            <p:cond delay="4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another blue cube.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11" name="Picture 10"/>
          <p:cNvPicPr>
            <a:picLocks noChangeAspect="1"/>
          </p:cNvPicPr>
          <p:nvPr/>
        </p:nvPicPr>
        <p:blipFill>
          <a:blip r:embed="rId4"/>
          <a:stretch>
            <a:fillRect/>
          </a:stretch>
        </p:blipFill>
        <p:spPr>
          <a:xfrm>
            <a:off x="224345" y="5021358"/>
            <a:ext cx="2300640" cy="1613092"/>
          </a:xfrm>
          <a:prstGeom prst="rect">
            <a:avLst/>
          </a:prstGeom>
        </p:spPr>
      </p:pic>
      <p:pic>
        <p:nvPicPr>
          <p:cNvPr id="13" name="Picture 12"/>
          <p:cNvPicPr>
            <a:picLocks noChangeAspect="1"/>
          </p:cNvPicPr>
          <p:nvPr/>
        </p:nvPicPr>
        <p:blipFill>
          <a:blip r:embed="rId4"/>
          <a:stretch>
            <a:fillRect/>
          </a:stretch>
        </p:blipFill>
        <p:spPr>
          <a:xfrm flipH="1">
            <a:off x="6635498" y="5021357"/>
            <a:ext cx="2280146" cy="1613093"/>
          </a:xfrm>
          <a:prstGeom prst="rect">
            <a:avLst/>
          </a:prstGeom>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57199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30"/>
                                        </p:tgtEl>
                                        <p:attrNameLst>
                                          <p:attrName>ppt_x</p:attrName>
                                        </p:attrNameLst>
                                      </p:cBhvr>
                                      <p:tavLst>
                                        <p:tav tm="0">
                                          <p:val>
                                            <p:strVal val="ppt_x"/>
                                          </p:val>
                                        </p:tav>
                                        <p:tav tm="100000">
                                          <p:val>
                                            <p:strVal val="1+ppt_w/2"/>
                                          </p:val>
                                        </p:tav>
                                      </p:tavLst>
                                    </p:anim>
                                    <p:anim calcmode="lin" valueType="num">
                                      <p:cBhvr additive="base">
                                        <p:cTn id="7" dur="500"/>
                                        <p:tgtEl>
                                          <p:spTgt spid="30"/>
                                        </p:tgtEl>
                                        <p:attrNameLst>
                                          <p:attrName>ppt_y</p:attrName>
                                        </p:attrNameLst>
                                      </p:cBhvr>
                                      <p:tavLst>
                                        <p:tav tm="0">
                                          <p:val>
                                            <p:strVal val="ppt_y"/>
                                          </p:val>
                                        </p:tav>
                                        <p:tav tm="100000">
                                          <p:val>
                                            <p:strVal val="ppt_y"/>
                                          </p:val>
                                        </p:tav>
                                      </p:tavLst>
                                    </p:anim>
                                    <p:set>
                                      <p:cBhvr>
                                        <p:cTn id="8" dur="1" fill="hold">
                                          <p:stCondLst>
                                            <p:cond delay="4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Take off another one!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10" name="Picture 9"/>
          <p:cNvPicPr>
            <a:picLocks noChangeAspect="1"/>
          </p:cNvPicPr>
          <p:nvPr/>
        </p:nvPicPr>
        <p:blipFill>
          <a:blip r:embed="rId4"/>
          <a:stretch>
            <a:fillRect/>
          </a:stretch>
        </p:blipFill>
        <p:spPr>
          <a:xfrm>
            <a:off x="224345" y="5021358"/>
            <a:ext cx="2300640" cy="1613092"/>
          </a:xfrm>
          <a:prstGeom prst="rect">
            <a:avLst/>
          </a:prstGeom>
        </p:spPr>
      </p:pic>
      <p:pic>
        <p:nvPicPr>
          <p:cNvPr id="11" name="Picture 10"/>
          <p:cNvPicPr>
            <a:picLocks noChangeAspect="1"/>
          </p:cNvPicPr>
          <p:nvPr/>
        </p:nvPicPr>
        <p:blipFill>
          <a:blip r:embed="rId4"/>
          <a:stretch>
            <a:fillRect/>
          </a:stretch>
        </p:blipFill>
        <p:spPr>
          <a:xfrm flipH="1">
            <a:off x="6635498" y="5021357"/>
            <a:ext cx="2280146" cy="1613093"/>
          </a:xfrm>
          <a:prstGeom prst="rect">
            <a:avLst/>
          </a:prstGeom>
        </p:spPr>
      </p:pic>
      <p:sp>
        <p:nvSpPr>
          <p:cNvPr id="13" name="Rectangle 1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91689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29"/>
                                        </p:tgtEl>
                                        <p:attrNameLst>
                                          <p:attrName>ppt_x</p:attrName>
                                        </p:attrNameLst>
                                      </p:cBhvr>
                                      <p:tavLst>
                                        <p:tav tm="0">
                                          <p:val>
                                            <p:strVal val="ppt_x"/>
                                          </p:val>
                                        </p:tav>
                                        <p:tav tm="100000">
                                          <p:val>
                                            <p:strVal val="1+ppt_w/2"/>
                                          </p:val>
                                        </p:tav>
                                      </p:tavLst>
                                    </p:anim>
                                    <p:anim calcmode="lin" valueType="num">
                                      <p:cBhvr additive="base">
                                        <p:cTn id="7" dur="500"/>
                                        <p:tgtEl>
                                          <p:spTgt spid="29"/>
                                        </p:tgtEl>
                                        <p:attrNameLst>
                                          <p:attrName>ppt_y</p:attrName>
                                        </p:attrNameLst>
                                      </p:cBhvr>
                                      <p:tavLst>
                                        <p:tav tm="0">
                                          <p:val>
                                            <p:strVal val="ppt_y"/>
                                          </p:val>
                                        </p:tav>
                                        <p:tav tm="100000">
                                          <p:val>
                                            <p:strVal val="ppt_y"/>
                                          </p:val>
                                        </p:tav>
                                      </p:tavLst>
                                    </p:anim>
                                    <p:set>
                                      <p:cBhvr>
                                        <p:cTn id="8" dur="1" fill="hold">
                                          <p:stCondLst>
                                            <p:cond delay="4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971423" y="1131476"/>
            <a:ext cx="7201153" cy="954107"/>
          </a:xfrm>
          <a:prstGeom prst="rect">
            <a:avLst/>
          </a:prstGeom>
          <a:noFill/>
        </p:spPr>
        <p:txBody>
          <a:bodyPr wrap="square" rtlCol="0">
            <a:spAutoFit/>
          </a:bodyPr>
          <a:lstStyle/>
          <a:p>
            <a:pPr algn="ctr"/>
            <a:r>
              <a:rPr lang="en-US" sz="2800" b="1" dirty="0"/>
              <a:t>Let’s take off 1 more!</a:t>
            </a:r>
          </a:p>
          <a:p>
            <a:pPr algn="ctr"/>
            <a:r>
              <a:rPr lang="en-US" sz="2800" b="1" dirty="0"/>
              <a:t>One less is…?</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9" name="Picture 8"/>
          <p:cNvPicPr>
            <a:picLocks noChangeAspect="1"/>
          </p:cNvPicPr>
          <p:nvPr/>
        </p:nvPicPr>
        <p:blipFill>
          <a:blip r:embed="rId4"/>
          <a:stretch>
            <a:fillRect/>
          </a:stretch>
        </p:blipFill>
        <p:spPr>
          <a:xfrm>
            <a:off x="224345" y="5021358"/>
            <a:ext cx="2300640" cy="1613092"/>
          </a:xfrm>
          <a:prstGeom prst="rect">
            <a:avLst/>
          </a:prstGeom>
        </p:spPr>
      </p:pic>
      <p:pic>
        <p:nvPicPr>
          <p:cNvPr id="10" name="Picture 9"/>
          <p:cNvPicPr>
            <a:picLocks noChangeAspect="1"/>
          </p:cNvPicPr>
          <p:nvPr/>
        </p:nvPicPr>
        <p:blipFill>
          <a:blip r:embed="rId4"/>
          <a:stretch>
            <a:fillRect/>
          </a:stretch>
        </p:blipFill>
        <p:spPr>
          <a:xfrm flipH="1">
            <a:off x="6635498" y="5021357"/>
            <a:ext cx="2280146" cy="1613093"/>
          </a:xfrm>
          <a:prstGeom prst="rect">
            <a:avLst/>
          </a:prstGeom>
        </p:spPr>
      </p:pic>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38534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28"/>
                                        </p:tgtEl>
                                        <p:attrNameLst>
                                          <p:attrName>ppt_x</p:attrName>
                                        </p:attrNameLst>
                                      </p:cBhvr>
                                      <p:tavLst>
                                        <p:tav tm="0">
                                          <p:val>
                                            <p:strVal val="ppt_x"/>
                                          </p:val>
                                        </p:tav>
                                        <p:tav tm="100000">
                                          <p:val>
                                            <p:strVal val="1+ppt_w/2"/>
                                          </p:val>
                                        </p:tav>
                                      </p:tavLst>
                                    </p:anim>
                                    <p:anim calcmode="lin" valueType="num">
                                      <p:cBhvr additive="base">
                                        <p:cTn id="7" dur="500"/>
                                        <p:tgtEl>
                                          <p:spTgt spid="28"/>
                                        </p:tgtEl>
                                        <p:attrNameLst>
                                          <p:attrName>ppt_y</p:attrName>
                                        </p:attrNameLst>
                                      </p:cBhvr>
                                      <p:tavLst>
                                        <p:tav tm="0">
                                          <p:val>
                                            <p:strVal val="ppt_y"/>
                                          </p:val>
                                        </p:tav>
                                        <p:tav tm="100000">
                                          <p:val>
                                            <p:strVal val="ppt_y"/>
                                          </p:val>
                                        </p:tav>
                                      </p:tavLst>
                                    </p:anim>
                                    <p:set>
                                      <p:cBhvr>
                                        <p:cTn id="8" dur="1" fill="hold">
                                          <p:stCondLst>
                                            <p:cond delay="4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1333247" y="990600"/>
            <a:ext cx="6581356" cy="1200329"/>
          </a:xfrm>
          <a:prstGeom prst="rect">
            <a:avLst/>
          </a:prstGeom>
          <a:noFill/>
        </p:spPr>
        <p:txBody>
          <a:bodyPr wrap="square" rtlCol="0">
            <a:spAutoFit/>
          </a:bodyPr>
          <a:lstStyle/>
          <a:p>
            <a:pPr algn="ctr"/>
            <a:r>
              <a:rPr lang="en-US" sz="2400" b="1" dirty="0"/>
              <a:t>Put your tower back together so it is exactly the same as when you took it out of the bag.  Check with your partner to make sure.</a:t>
            </a:r>
          </a:p>
        </p:txBody>
      </p:sp>
      <p:pic>
        <p:nvPicPr>
          <p:cNvPr id="27"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057400" y="3161395"/>
            <a:ext cx="696185" cy="696185"/>
          </a:xfrm>
          <a:prstGeom prst="rect">
            <a:avLst/>
          </a:prstGeom>
          <a:noFill/>
        </p:spPr>
      </p:pic>
      <p:pic>
        <p:nvPicPr>
          <p:cNvPr id="28"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524985" y="3161394"/>
            <a:ext cx="696185" cy="696185"/>
          </a:xfrm>
          <a:prstGeom prst="rect">
            <a:avLst/>
          </a:prstGeom>
          <a:noFill/>
        </p:spPr>
      </p:pic>
      <p:pic>
        <p:nvPicPr>
          <p:cNvPr id="29"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2992570" y="3160765"/>
            <a:ext cx="696185" cy="696185"/>
          </a:xfrm>
          <a:prstGeom prst="rect">
            <a:avLst/>
          </a:prstGeom>
          <a:noFill/>
        </p:spPr>
      </p:pic>
      <p:pic>
        <p:nvPicPr>
          <p:cNvPr id="30"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460155" y="3160136"/>
            <a:ext cx="696185" cy="696185"/>
          </a:xfrm>
          <a:prstGeom prst="rect">
            <a:avLst/>
          </a:prstGeom>
          <a:noFill/>
        </p:spPr>
      </p:pic>
      <p:pic>
        <p:nvPicPr>
          <p:cNvPr id="31" name="Picture 2" descr="http://www.cliparthut.com/clip-arts/189/unifix-cube-clip-art-189416.png"/>
          <p:cNvPicPr>
            <a:picLocks noChangeAspect="1" noChangeArrowheads="1"/>
          </p:cNvPicPr>
          <p:nvPr/>
        </p:nvPicPr>
        <p:blipFill>
          <a:blip r:embed="rId3" cstate="print"/>
          <a:srcRect/>
          <a:stretch>
            <a:fillRect/>
          </a:stretch>
        </p:blipFill>
        <p:spPr bwMode="auto">
          <a:xfrm rot="5400000">
            <a:off x="3927740" y="3159507"/>
            <a:ext cx="696185" cy="696185"/>
          </a:xfrm>
          <a:prstGeom prst="rect">
            <a:avLst/>
          </a:prstGeom>
          <a:noFill/>
        </p:spPr>
      </p:pic>
      <p:pic>
        <p:nvPicPr>
          <p:cNvPr id="20"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417503"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85088"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372299"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5839884" y="315887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4" descr="http://lessonpix.com/drawings/27617/100x100/Connecting+Cubes.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6333469" y="3152588"/>
            <a:ext cx="696814" cy="69681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24345" y="5021358"/>
            <a:ext cx="2300640" cy="1613092"/>
          </a:xfrm>
          <a:prstGeom prst="rect">
            <a:avLst/>
          </a:prstGeom>
        </p:spPr>
      </p:pic>
      <p:pic>
        <p:nvPicPr>
          <p:cNvPr id="17" name="Picture 16"/>
          <p:cNvPicPr>
            <a:picLocks noChangeAspect="1"/>
          </p:cNvPicPr>
          <p:nvPr/>
        </p:nvPicPr>
        <p:blipFill>
          <a:blip r:embed="rId5"/>
          <a:stretch>
            <a:fillRect/>
          </a:stretch>
        </p:blipFill>
        <p:spPr>
          <a:xfrm flipH="1">
            <a:off x="6635498" y="5021357"/>
            <a:ext cx="2280146" cy="1613093"/>
          </a:xfrm>
          <a:prstGeom prst="rect">
            <a:avLst/>
          </a:prstGeom>
        </p:spPr>
      </p:pic>
      <p:sp>
        <p:nvSpPr>
          <p:cNvPr id="18" name="Rectangle 1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680384855"/>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1640495" y="501932"/>
            <a:ext cx="6005721" cy="1015663"/>
          </a:xfrm>
          <a:prstGeom prst="rect">
            <a:avLst/>
          </a:prstGeom>
          <a:noFill/>
        </p:spPr>
        <p:txBody>
          <a:bodyPr wrap="square" rtlCol="0">
            <a:spAutoFit/>
          </a:bodyPr>
          <a:lstStyle/>
          <a:p>
            <a:pPr algn="ctr"/>
            <a:r>
              <a:rPr lang="en-US" sz="2000" b="1" dirty="0"/>
              <a:t>Remove all the other stairs from your bag.  Put them in order so the baby bear can get to the honey.  If you need help, you may look at the board.</a:t>
            </a:r>
          </a:p>
        </p:txBody>
      </p:sp>
      <p:pic>
        <p:nvPicPr>
          <p:cNvPr id="16" name="Picture 15"/>
          <p:cNvPicPr>
            <a:picLocks noChangeAspect="1"/>
          </p:cNvPicPr>
          <p:nvPr/>
        </p:nvPicPr>
        <p:blipFill>
          <a:blip r:embed="rId3"/>
          <a:stretch>
            <a:fillRect/>
          </a:stretch>
        </p:blipFill>
        <p:spPr>
          <a:xfrm rot="16200000">
            <a:off x="2629065" y="1597098"/>
            <a:ext cx="4028584" cy="5353050"/>
          </a:xfrm>
          <a:prstGeom prst="rect">
            <a:avLst/>
          </a:prstGeom>
        </p:spPr>
      </p:pic>
      <p:pic>
        <p:nvPicPr>
          <p:cNvPr id="17" name="Picture 16"/>
          <p:cNvPicPr>
            <a:picLocks noChangeAspect="1"/>
          </p:cNvPicPr>
          <p:nvPr/>
        </p:nvPicPr>
        <p:blipFill>
          <a:blip r:embed="rId4"/>
          <a:stretch>
            <a:fillRect/>
          </a:stretch>
        </p:blipFill>
        <p:spPr>
          <a:xfrm>
            <a:off x="1950266" y="1550085"/>
            <a:ext cx="661987" cy="738962"/>
          </a:xfrm>
          <a:prstGeom prst="rect">
            <a:avLst/>
          </a:prstGeom>
        </p:spPr>
      </p:pic>
      <p:pic>
        <p:nvPicPr>
          <p:cNvPr id="18" name="Picture 17"/>
          <p:cNvPicPr>
            <a:picLocks noChangeAspect="1"/>
          </p:cNvPicPr>
          <p:nvPr/>
        </p:nvPicPr>
        <p:blipFill>
          <a:blip r:embed="rId5"/>
          <a:stretch>
            <a:fillRect/>
          </a:stretch>
        </p:blipFill>
        <p:spPr>
          <a:xfrm>
            <a:off x="7431821" y="5262983"/>
            <a:ext cx="750424" cy="902296"/>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746544922"/>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sp>
        <p:nvSpPr>
          <p:cNvPr id="15" name="TextBox 14"/>
          <p:cNvSpPr txBox="1"/>
          <p:nvPr/>
        </p:nvSpPr>
        <p:spPr>
          <a:xfrm>
            <a:off x="1801312" y="760511"/>
            <a:ext cx="6005721" cy="461665"/>
          </a:xfrm>
          <a:prstGeom prst="rect">
            <a:avLst/>
          </a:prstGeom>
          <a:noFill/>
        </p:spPr>
        <p:txBody>
          <a:bodyPr wrap="square" rtlCol="0">
            <a:spAutoFit/>
          </a:bodyPr>
          <a:lstStyle/>
          <a:p>
            <a:pPr algn="ctr"/>
            <a:r>
              <a:rPr lang="en-US" sz="2400" b="1" dirty="0"/>
              <a:t>Let’s count our stairs to be sure!</a:t>
            </a:r>
          </a:p>
        </p:txBody>
      </p:sp>
      <p:pic>
        <p:nvPicPr>
          <p:cNvPr id="16" name="Picture 15"/>
          <p:cNvPicPr>
            <a:picLocks noChangeAspect="1"/>
          </p:cNvPicPr>
          <p:nvPr/>
        </p:nvPicPr>
        <p:blipFill>
          <a:blip r:embed="rId3"/>
          <a:stretch>
            <a:fillRect/>
          </a:stretch>
        </p:blipFill>
        <p:spPr>
          <a:xfrm rot="16200000">
            <a:off x="2629065" y="1597098"/>
            <a:ext cx="4028584" cy="5353050"/>
          </a:xfrm>
          <a:prstGeom prst="rect">
            <a:avLst/>
          </a:prstGeom>
        </p:spPr>
      </p:pic>
      <p:pic>
        <p:nvPicPr>
          <p:cNvPr id="17" name="Picture 16"/>
          <p:cNvPicPr>
            <a:picLocks noChangeAspect="1"/>
          </p:cNvPicPr>
          <p:nvPr/>
        </p:nvPicPr>
        <p:blipFill>
          <a:blip r:embed="rId4"/>
          <a:stretch>
            <a:fillRect/>
          </a:stretch>
        </p:blipFill>
        <p:spPr>
          <a:xfrm>
            <a:off x="1950266" y="1550085"/>
            <a:ext cx="661987" cy="738962"/>
          </a:xfrm>
          <a:prstGeom prst="rect">
            <a:avLst/>
          </a:prstGeom>
        </p:spPr>
      </p:pic>
      <p:pic>
        <p:nvPicPr>
          <p:cNvPr id="18" name="Picture 17"/>
          <p:cNvPicPr>
            <a:picLocks noChangeAspect="1"/>
          </p:cNvPicPr>
          <p:nvPr/>
        </p:nvPicPr>
        <p:blipFill>
          <a:blip r:embed="rId5"/>
          <a:stretch>
            <a:fillRect/>
          </a:stretch>
        </p:blipFill>
        <p:spPr>
          <a:xfrm>
            <a:off x="7431821" y="5262983"/>
            <a:ext cx="750424" cy="902296"/>
          </a:xfrm>
          <a:prstGeom prst="rect">
            <a:avLst/>
          </a:prstGeom>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755163086"/>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35</a:t>
            </a:r>
          </a:p>
        </p:txBody>
      </p:sp>
      <p:pic>
        <p:nvPicPr>
          <p:cNvPr id="16" name="Picture 15"/>
          <p:cNvPicPr>
            <a:picLocks noChangeAspect="1"/>
          </p:cNvPicPr>
          <p:nvPr/>
        </p:nvPicPr>
        <p:blipFill>
          <a:blip r:embed="rId3"/>
          <a:stretch>
            <a:fillRect/>
          </a:stretch>
        </p:blipFill>
        <p:spPr>
          <a:xfrm rot="16200000">
            <a:off x="2629065" y="1597098"/>
            <a:ext cx="4028584" cy="5353050"/>
          </a:xfrm>
          <a:prstGeom prst="rect">
            <a:avLst/>
          </a:prstGeom>
        </p:spPr>
      </p:pic>
      <p:pic>
        <p:nvPicPr>
          <p:cNvPr id="17" name="Picture 16"/>
          <p:cNvPicPr>
            <a:picLocks noChangeAspect="1"/>
          </p:cNvPicPr>
          <p:nvPr/>
        </p:nvPicPr>
        <p:blipFill>
          <a:blip r:embed="rId4"/>
          <a:stretch>
            <a:fillRect/>
          </a:stretch>
        </p:blipFill>
        <p:spPr>
          <a:xfrm>
            <a:off x="1950266" y="1550085"/>
            <a:ext cx="661987" cy="738962"/>
          </a:xfrm>
          <a:prstGeom prst="rect">
            <a:avLst/>
          </a:prstGeom>
        </p:spPr>
      </p:pic>
      <p:pic>
        <p:nvPicPr>
          <p:cNvPr id="18" name="Picture 17"/>
          <p:cNvPicPr>
            <a:picLocks noChangeAspect="1"/>
          </p:cNvPicPr>
          <p:nvPr/>
        </p:nvPicPr>
        <p:blipFill>
          <a:blip r:embed="rId5"/>
          <a:stretch>
            <a:fillRect/>
          </a:stretch>
        </p:blipFill>
        <p:spPr>
          <a:xfrm>
            <a:off x="7431821" y="5262983"/>
            <a:ext cx="750424" cy="902296"/>
          </a:xfrm>
          <a:prstGeom prst="rect">
            <a:avLst/>
          </a:prstGeom>
        </p:spPr>
      </p:pic>
      <p:sp>
        <p:nvSpPr>
          <p:cNvPr id="9" name="Rectangle 8"/>
          <p:cNvSpPr/>
          <p:nvPr/>
        </p:nvSpPr>
        <p:spPr>
          <a:xfrm>
            <a:off x="3267677" y="1156105"/>
            <a:ext cx="5068498" cy="1477328"/>
          </a:xfrm>
          <a:prstGeom prst="rect">
            <a:avLst/>
          </a:prstGeom>
        </p:spPr>
        <p:txBody>
          <a:bodyPr wrap="square">
            <a:spAutoFit/>
          </a:bodyPr>
          <a:lstStyle/>
          <a:p>
            <a:pPr algn="ctr"/>
            <a:r>
              <a:rPr lang="en-US" b="1" dirty="0"/>
              <a:t>Now, it’s time to name our stairs.  Take out the 5-group cards.  Look at each stair, and put the card with the correct number next to the stair.  Share your work with a partner.  Show him how you would count your stairs the 1 less way.</a:t>
            </a:r>
          </a:p>
        </p:txBody>
      </p:sp>
      <p:sp>
        <p:nvSpPr>
          <p:cNvPr id="10" name="Rectangle 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0941076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1043362" y="664102"/>
            <a:ext cx="7057271" cy="1200329"/>
          </a:xfrm>
          <a:prstGeom prst="rect">
            <a:avLst/>
          </a:prstGeom>
          <a:noFill/>
        </p:spPr>
        <p:txBody>
          <a:bodyPr wrap="square" rtlCol="0">
            <a:spAutoFit/>
          </a:bodyPr>
          <a:lstStyle/>
          <a:p>
            <a:pPr algn="ctr"/>
            <a:r>
              <a:rPr lang="en-US" sz="2400" b="1" dirty="0"/>
              <a:t>Put your beans back in the bag, and mix them up.  Now, count out 5 into your cup.  Shake them up, and pour them into your circle.</a:t>
            </a:r>
          </a:p>
        </p:txBody>
      </p:sp>
      <p:sp>
        <p:nvSpPr>
          <p:cNvPr id="14" name="TextBox 13"/>
          <p:cNvSpPr txBox="1"/>
          <p:nvPr/>
        </p:nvSpPr>
        <p:spPr>
          <a:xfrm>
            <a:off x="2092325" y="5337964"/>
            <a:ext cx="4959346" cy="461665"/>
          </a:xfrm>
          <a:prstGeom prst="rect">
            <a:avLst/>
          </a:prstGeom>
          <a:noFill/>
        </p:spPr>
        <p:txBody>
          <a:bodyPr wrap="square" rtlCol="0">
            <a:spAutoFit/>
          </a:bodyPr>
          <a:lstStyle/>
          <a:p>
            <a:pPr algn="ctr"/>
            <a:r>
              <a:rPr lang="en-US" sz="2400" b="1" dirty="0">
                <a:solidFill>
                  <a:srgbClr val="FF0000"/>
                </a:solidFill>
              </a:rPr>
              <a:t>How many are there now?</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37857" y="3281375"/>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82022" y="319794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50885" y="384765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77010" y="2800918"/>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9513" y="3555252"/>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386" name="Picture 2" descr="http://www.misskatecuttables.com/uploads/shopping_cart/9249/large_bookworm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558197" y="4043947"/>
            <a:ext cx="1904996" cy="2239317"/>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12237296"/>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1349" y="252413"/>
            <a:ext cx="8537851" cy="409575"/>
          </a:xfrm>
          <a:prstGeom prst="rect">
            <a:avLst/>
          </a:prstGeom>
        </p:spPr>
      </p:pic>
      <p:pic>
        <p:nvPicPr>
          <p:cNvPr id="3" name="Picture 2"/>
          <p:cNvPicPr>
            <a:picLocks noChangeAspect="1"/>
          </p:cNvPicPr>
          <p:nvPr/>
        </p:nvPicPr>
        <p:blipFill>
          <a:blip r:embed="rId4"/>
          <a:stretch>
            <a:fillRect/>
          </a:stretch>
        </p:blipFill>
        <p:spPr>
          <a:xfrm>
            <a:off x="1712774" y="706859"/>
            <a:ext cx="5715000" cy="5899006"/>
          </a:xfrm>
          <a:prstGeom prst="rect">
            <a:avLst/>
          </a:prstGeom>
        </p:spPr>
      </p:pic>
    </p:spTree>
    <p:extLst>
      <p:ext uri="{BB962C8B-B14F-4D97-AF65-F5344CB8AC3E}">
        <p14:creationId xmlns:p14="http://schemas.microsoft.com/office/powerpoint/2010/main" val="498848924"/>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1349" y="252413"/>
            <a:ext cx="8537851" cy="409575"/>
          </a:xfrm>
          <a:prstGeom prst="rect">
            <a:avLst/>
          </a:prstGeom>
        </p:spPr>
      </p:pic>
      <p:pic>
        <p:nvPicPr>
          <p:cNvPr id="4" name="Picture 3"/>
          <p:cNvPicPr>
            <a:picLocks noChangeAspect="1"/>
          </p:cNvPicPr>
          <p:nvPr/>
        </p:nvPicPr>
        <p:blipFill>
          <a:blip r:embed="rId4"/>
          <a:stretch>
            <a:fillRect/>
          </a:stretch>
        </p:blipFill>
        <p:spPr>
          <a:xfrm>
            <a:off x="1788974" y="680276"/>
            <a:ext cx="5562600" cy="5971153"/>
          </a:xfrm>
          <a:prstGeom prst="rect">
            <a:avLst/>
          </a:prstGeom>
        </p:spPr>
      </p:pic>
    </p:spTree>
    <p:extLst>
      <p:ext uri="{BB962C8B-B14F-4D97-AF65-F5344CB8AC3E}">
        <p14:creationId xmlns:p14="http://schemas.microsoft.com/office/powerpoint/2010/main" val="84486257"/>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2164335" y="1436592"/>
            <a:ext cx="4818641" cy="2768402"/>
          </a:xfrm>
          <a:prstGeom prst="rect">
            <a:avLst/>
          </a:prstGeom>
        </p:spPr>
      </p:pic>
    </p:spTree>
    <p:extLst>
      <p:ext uri="{BB962C8B-B14F-4D97-AF65-F5344CB8AC3E}">
        <p14:creationId xmlns:p14="http://schemas.microsoft.com/office/powerpoint/2010/main" val="2738094279"/>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316934" y="914400"/>
            <a:ext cx="6523383" cy="4139595"/>
          </a:xfrm>
          <a:prstGeom prst="rect">
            <a:avLst/>
          </a:prstGeom>
          <a:noFill/>
        </p:spPr>
        <p:txBody>
          <a:bodyPr wrap="square" rtlCol="0">
            <a:spAutoFit/>
          </a:bodyPr>
          <a:lstStyle/>
          <a:p>
            <a:pPr algn="ctr"/>
            <a:r>
              <a:rPr lang="en-US" sz="4800" b="1" dirty="0">
                <a:latin typeface="Kristen ITC" panose="03050502040202030202" pitchFamily="66" charset="0"/>
              </a:rPr>
              <a:t>Lesson 36</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arrange, analyze, and draw sequences of quantities that are 1 less.</a:t>
            </a: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785917456"/>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32045" y="461372"/>
            <a:ext cx="7467598" cy="523220"/>
          </a:xfrm>
          <a:prstGeom prst="rect">
            <a:avLst/>
          </a:prstGeom>
          <a:noFill/>
        </p:spPr>
        <p:txBody>
          <a:bodyPr wrap="square" rtlCol="0">
            <a:spAutoFit/>
          </a:bodyPr>
          <a:lstStyle/>
          <a:p>
            <a:pPr algn="ctr"/>
            <a:r>
              <a:rPr lang="en-US" sz="2800" b="1" dirty="0"/>
              <a:t>Cross 1 Out, and Write How Many</a:t>
            </a:r>
            <a:endParaRPr lang="en-US" sz="8000" b="1" dirty="0"/>
          </a:p>
        </p:txBody>
      </p:sp>
      <p:sp>
        <p:nvSpPr>
          <p:cNvPr id="14" name="TextBox 13"/>
          <p:cNvSpPr txBox="1"/>
          <p:nvPr/>
        </p:nvSpPr>
        <p:spPr>
          <a:xfrm>
            <a:off x="789718" y="927019"/>
            <a:ext cx="7564566" cy="369332"/>
          </a:xfrm>
          <a:prstGeom prst="rect">
            <a:avLst/>
          </a:prstGeom>
          <a:noFill/>
        </p:spPr>
        <p:txBody>
          <a:bodyPr wrap="square" rtlCol="0">
            <a:spAutoFit/>
          </a:bodyPr>
          <a:lstStyle/>
          <a:p>
            <a:pPr algn="ctr"/>
            <a:r>
              <a:rPr lang="en-US" b="1" dirty="0">
                <a:solidFill>
                  <a:srgbClr val="0000FF"/>
                </a:solidFill>
              </a:rPr>
              <a:t>Instead of drawing 1 more, we are going to cross 1 out.  I’ll do a few with you!</a:t>
            </a: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33600" y="1450239"/>
            <a:ext cx="4927563" cy="4845437"/>
          </a:xfrm>
          <a:prstGeom prst="rect">
            <a:avLst/>
          </a:prstGeom>
        </p:spPr>
      </p:pic>
      <p:pic>
        <p:nvPicPr>
          <p:cNvPr id="120834" name="Picture 2" descr="http://www.clipartpanda.com/clipart_images/clip-art-illustration-by-55856448/download"/>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6828" y="5058055"/>
            <a:ext cx="1799945" cy="179994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panda.com/clipart_images/clip-art-illustration-by-55856448/download"/>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085047" y="5058054"/>
            <a:ext cx="1879563" cy="17999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12670529"/>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200" y="596271"/>
            <a:ext cx="7467598" cy="523220"/>
          </a:xfrm>
          <a:prstGeom prst="rect">
            <a:avLst/>
          </a:prstGeom>
          <a:noFill/>
        </p:spPr>
        <p:txBody>
          <a:bodyPr wrap="square" rtlCol="0">
            <a:spAutoFit/>
          </a:bodyPr>
          <a:lstStyle/>
          <a:p>
            <a:pPr algn="ctr"/>
            <a:r>
              <a:rPr lang="en-US" sz="2800" b="1" dirty="0"/>
              <a:t>Show 1 Less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1" name="Picture 20"/>
          <p:cNvPicPr>
            <a:picLocks noChangeAspect="1"/>
          </p:cNvPicPr>
          <p:nvPr/>
        </p:nvPicPr>
        <p:blipFill>
          <a:blip r:embed="rId4"/>
          <a:stretch>
            <a:fillRect/>
          </a:stretch>
        </p:blipFill>
        <p:spPr>
          <a:xfrm>
            <a:off x="2639618" y="1878509"/>
            <a:ext cx="3286124" cy="4042223"/>
          </a:xfrm>
          <a:prstGeom prst="rect">
            <a:avLst/>
          </a:prstGeom>
        </p:spPr>
      </p:pic>
      <p:sp>
        <p:nvSpPr>
          <p:cNvPr id="14" name="TextBox 1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less.  How many fingers are you showing me now?</a:t>
            </a:r>
          </a:p>
        </p:txBody>
      </p:sp>
      <p:pic>
        <p:nvPicPr>
          <p:cNvPr id="104450" name="Picture 2" descr="http://clipartsign.com/upload/2016/02/25/word-bubble-oval-callout-clip-art-downloa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3</a:t>
            </a:r>
          </a:p>
        </p:txBody>
      </p:sp>
      <p:pic>
        <p:nvPicPr>
          <p:cNvPr id="16" name="Picture 15"/>
          <p:cNvPicPr>
            <a:picLocks noChangeAspect="1"/>
          </p:cNvPicPr>
          <p:nvPr/>
        </p:nvPicPr>
        <p:blipFill>
          <a:blip r:embed="rId6"/>
          <a:stretch>
            <a:fillRect/>
          </a:stretch>
        </p:blipFill>
        <p:spPr>
          <a:xfrm>
            <a:off x="2090055" y="2106356"/>
            <a:ext cx="3661619" cy="4210862"/>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434360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1"/>
                                        </p:tgtEl>
                                        <p:attrNameLst>
                                          <p:attrName>ppt_w</p:attrName>
                                        </p:attrNameLst>
                                      </p:cBhvr>
                                      <p:tavLst>
                                        <p:tav tm="0">
                                          <p:val>
                                            <p:strVal val="ppt_w"/>
                                          </p:val>
                                        </p:tav>
                                        <p:tav tm="100000">
                                          <p:val>
                                            <p:fltVal val="0"/>
                                          </p:val>
                                        </p:tav>
                                      </p:tavLst>
                                    </p:anim>
                                    <p:anim calcmode="lin" valueType="num">
                                      <p:cBhvr>
                                        <p:cTn id="14" dur="500"/>
                                        <p:tgtEl>
                                          <p:spTgt spid="21"/>
                                        </p:tgtEl>
                                        <p:attrNameLst>
                                          <p:attrName>ppt_h</p:attrName>
                                        </p:attrNameLst>
                                      </p:cBhvr>
                                      <p:tavLst>
                                        <p:tav tm="0">
                                          <p:val>
                                            <p:strVal val="ppt_h"/>
                                          </p:val>
                                        </p:tav>
                                        <p:tav tm="100000">
                                          <p:val>
                                            <p:fltVal val="0"/>
                                          </p:val>
                                        </p:tav>
                                      </p:tavLst>
                                    </p:anim>
                                    <p:animEffect transition="out" filter="fade">
                                      <p:cBhvr>
                                        <p:cTn id="15" dur="500"/>
                                        <p:tgtEl>
                                          <p:spTgt spid="21"/>
                                        </p:tgtEl>
                                      </p:cBhvr>
                                    </p:animEffect>
                                    <p:set>
                                      <p:cBhvr>
                                        <p:cTn id="16" dur="1" fill="hold">
                                          <p:stCondLst>
                                            <p:cond delay="499"/>
                                          </p:stCondLst>
                                        </p:cTn>
                                        <p:tgtEl>
                                          <p:spTgt spid="21"/>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4</a:t>
            </a:r>
          </a:p>
        </p:txBody>
      </p:sp>
      <p:pic>
        <p:nvPicPr>
          <p:cNvPr id="22" name="Picture 21"/>
          <p:cNvPicPr>
            <a:picLocks noChangeAspect="1"/>
          </p:cNvPicPr>
          <p:nvPr/>
        </p:nvPicPr>
        <p:blipFill>
          <a:blip r:embed="rId5"/>
          <a:stretch>
            <a:fillRect/>
          </a:stretch>
        </p:blipFill>
        <p:spPr>
          <a:xfrm>
            <a:off x="2018572" y="1969201"/>
            <a:ext cx="3521098" cy="4359455"/>
          </a:xfrm>
          <a:prstGeom prst="rect">
            <a:avLst/>
          </a:prstGeom>
        </p:spPr>
      </p:pic>
      <p:sp>
        <p:nvSpPr>
          <p:cNvPr id="17" name="TextBox 16"/>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18" name="TextBox 17"/>
          <p:cNvSpPr txBox="1"/>
          <p:nvPr/>
        </p:nvSpPr>
        <p:spPr>
          <a:xfrm>
            <a:off x="838200" y="596271"/>
            <a:ext cx="7467598" cy="523220"/>
          </a:xfrm>
          <a:prstGeom prst="rect">
            <a:avLst/>
          </a:prstGeom>
          <a:noFill/>
        </p:spPr>
        <p:txBody>
          <a:bodyPr wrap="square" rtlCol="0">
            <a:spAutoFit/>
          </a:bodyPr>
          <a:lstStyle/>
          <a:p>
            <a:pPr algn="ctr"/>
            <a:r>
              <a:rPr lang="en-US" sz="2800" b="1" dirty="0"/>
              <a:t>Show 1 Less</a:t>
            </a:r>
            <a:endParaRPr lang="en-US" sz="8000" b="1" dirty="0"/>
          </a:p>
        </p:txBody>
      </p:sp>
      <p:sp>
        <p:nvSpPr>
          <p:cNvPr id="21" name="TextBox 20"/>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less.  How many fingers are you showing me now?</a:t>
            </a:r>
          </a:p>
        </p:txBody>
      </p:sp>
      <p:pic>
        <p:nvPicPr>
          <p:cNvPr id="23" name="Picture 22"/>
          <p:cNvPicPr>
            <a:picLocks noChangeAspect="1"/>
          </p:cNvPicPr>
          <p:nvPr/>
        </p:nvPicPr>
        <p:blipFill>
          <a:blip r:embed="rId6"/>
          <a:stretch>
            <a:fillRect/>
          </a:stretch>
        </p:blipFill>
        <p:spPr>
          <a:xfrm>
            <a:off x="2239757" y="2121835"/>
            <a:ext cx="3286124" cy="4042223"/>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1542971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22"/>
                                        </p:tgtEl>
                                        <p:attrNameLst>
                                          <p:attrName>ppt_w</p:attrName>
                                        </p:attrNameLst>
                                      </p:cBhvr>
                                      <p:tavLst>
                                        <p:tav tm="0">
                                          <p:val>
                                            <p:strVal val="ppt_w"/>
                                          </p:val>
                                        </p:tav>
                                        <p:tav tm="100000">
                                          <p:val>
                                            <p:fltVal val="0"/>
                                          </p:val>
                                        </p:tav>
                                      </p:tavLst>
                                    </p:anim>
                                    <p:anim calcmode="lin" valueType="num">
                                      <p:cBhvr>
                                        <p:cTn id="14" dur="500"/>
                                        <p:tgtEl>
                                          <p:spTgt spid="22"/>
                                        </p:tgtEl>
                                        <p:attrNameLst>
                                          <p:attrName>ppt_h</p:attrName>
                                        </p:attrNameLst>
                                      </p:cBhvr>
                                      <p:tavLst>
                                        <p:tav tm="0">
                                          <p:val>
                                            <p:strVal val="ppt_h"/>
                                          </p:val>
                                        </p:tav>
                                        <p:tav tm="100000">
                                          <p:val>
                                            <p:fltVal val="0"/>
                                          </p:val>
                                        </p:tav>
                                      </p:tavLst>
                                    </p:anim>
                                    <p:animEffect transition="out" filter="fade">
                                      <p:cBhvr>
                                        <p:cTn id="15" dur="500"/>
                                        <p:tgtEl>
                                          <p:spTgt spid="22"/>
                                        </p:tgtEl>
                                      </p:cBhvr>
                                    </p:animEffect>
                                    <p:set>
                                      <p:cBhvr>
                                        <p:cTn id="16" dur="1" fill="hold">
                                          <p:stCondLst>
                                            <p:cond delay="499"/>
                                          </p:stCondLst>
                                        </p:cTn>
                                        <p:tgtEl>
                                          <p:spTgt spid="22"/>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p:cTn id="20" dur="500" fill="hold"/>
                                        <p:tgtEl>
                                          <p:spTgt spid="23"/>
                                        </p:tgtEl>
                                        <p:attrNameLst>
                                          <p:attrName>ppt_w</p:attrName>
                                        </p:attrNameLst>
                                      </p:cBhvr>
                                      <p:tavLst>
                                        <p:tav tm="0">
                                          <p:val>
                                            <p:fltVal val="0"/>
                                          </p:val>
                                        </p:tav>
                                        <p:tav tm="100000">
                                          <p:val>
                                            <p:strVal val="#ppt_w"/>
                                          </p:val>
                                        </p:tav>
                                      </p:tavLst>
                                    </p:anim>
                                    <p:anim calcmode="lin" valueType="num">
                                      <p:cBhvr>
                                        <p:cTn id="21" dur="500" fill="hold"/>
                                        <p:tgtEl>
                                          <p:spTgt spid="23"/>
                                        </p:tgtEl>
                                        <p:attrNameLst>
                                          <p:attrName>ppt_h</p:attrName>
                                        </p:attrNameLst>
                                      </p:cBhvr>
                                      <p:tavLst>
                                        <p:tav tm="0">
                                          <p:val>
                                            <p:fltVal val="0"/>
                                          </p:val>
                                        </p:tav>
                                        <p:tav tm="100000">
                                          <p:val>
                                            <p:strVal val="#ppt_h"/>
                                          </p:val>
                                        </p:tav>
                                      </p:tavLst>
                                    </p:anim>
                                    <p:animEffect transition="in" filter="fade">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2</a:t>
            </a:r>
          </a:p>
        </p:txBody>
      </p:sp>
      <p:pic>
        <p:nvPicPr>
          <p:cNvPr id="18" name="Picture 17"/>
          <p:cNvPicPr>
            <a:picLocks noChangeAspect="1"/>
          </p:cNvPicPr>
          <p:nvPr/>
        </p:nvPicPr>
        <p:blipFill>
          <a:blip r:embed="rId5"/>
          <a:stretch>
            <a:fillRect/>
          </a:stretch>
        </p:blipFill>
        <p:spPr>
          <a:xfrm>
            <a:off x="1993695" y="2037516"/>
            <a:ext cx="3661619" cy="4210862"/>
          </a:xfrm>
          <a:prstGeom prst="rect">
            <a:avLst/>
          </a:prstGeom>
        </p:spPr>
      </p:pic>
      <p:sp>
        <p:nvSpPr>
          <p:cNvPr id="21" name="TextBox 20"/>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22" name="TextBox 21"/>
          <p:cNvSpPr txBox="1"/>
          <p:nvPr/>
        </p:nvSpPr>
        <p:spPr>
          <a:xfrm>
            <a:off x="838200" y="596271"/>
            <a:ext cx="7467598" cy="523220"/>
          </a:xfrm>
          <a:prstGeom prst="rect">
            <a:avLst/>
          </a:prstGeom>
          <a:noFill/>
        </p:spPr>
        <p:txBody>
          <a:bodyPr wrap="square" rtlCol="0">
            <a:spAutoFit/>
          </a:bodyPr>
          <a:lstStyle/>
          <a:p>
            <a:pPr algn="ctr"/>
            <a:r>
              <a:rPr lang="en-US" sz="2800" b="1" dirty="0"/>
              <a:t>Show 1 Less</a:t>
            </a:r>
            <a:endParaRPr lang="en-US" sz="8000" b="1" dirty="0"/>
          </a:p>
        </p:txBody>
      </p:sp>
      <p:sp>
        <p:nvSpPr>
          <p:cNvPr id="23" name="TextBox 22"/>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less.  How many fingers are you showing me now?</a:t>
            </a:r>
          </a:p>
        </p:txBody>
      </p:sp>
      <p:pic>
        <p:nvPicPr>
          <p:cNvPr id="24" name="Picture 23"/>
          <p:cNvPicPr>
            <a:picLocks noChangeAspect="1"/>
          </p:cNvPicPr>
          <p:nvPr/>
        </p:nvPicPr>
        <p:blipFill>
          <a:blip r:embed="rId6"/>
          <a:stretch>
            <a:fillRect/>
          </a:stretch>
        </p:blipFill>
        <p:spPr>
          <a:xfrm>
            <a:off x="2207576" y="2363213"/>
            <a:ext cx="3447738" cy="3697149"/>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Tree>
    <p:extLst>
      <p:ext uri="{BB962C8B-B14F-4D97-AF65-F5344CB8AC3E}">
        <p14:creationId xmlns:p14="http://schemas.microsoft.com/office/powerpoint/2010/main" val="175143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8"/>
                                        </p:tgtEl>
                                        <p:attrNameLst>
                                          <p:attrName>ppt_w</p:attrName>
                                        </p:attrNameLst>
                                      </p:cBhvr>
                                      <p:tavLst>
                                        <p:tav tm="0">
                                          <p:val>
                                            <p:strVal val="ppt_w"/>
                                          </p:val>
                                        </p:tav>
                                        <p:tav tm="100000">
                                          <p:val>
                                            <p:fltVal val="0"/>
                                          </p:val>
                                        </p:tav>
                                      </p:tavLst>
                                    </p:anim>
                                    <p:anim calcmode="lin" valueType="num">
                                      <p:cBhvr>
                                        <p:cTn id="14" dur="500"/>
                                        <p:tgtEl>
                                          <p:spTgt spid="18"/>
                                        </p:tgtEl>
                                        <p:attrNameLst>
                                          <p:attrName>ppt_h</p:attrName>
                                        </p:attrNameLst>
                                      </p:cBhvr>
                                      <p:tavLst>
                                        <p:tav tm="0">
                                          <p:val>
                                            <p:strVal val="ppt_h"/>
                                          </p:val>
                                        </p:tav>
                                        <p:tav tm="100000">
                                          <p:val>
                                            <p:fltVal val="0"/>
                                          </p:val>
                                        </p:tav>
                                      </p:tavLst>
                                    </p:anim>
                                    <p:animEffect transition="out" filter="fade">
                                      <p:cBhvr>
                                        <p:cTn id="15" dur="500"/>
                                        <p:tgtEl>
                                          <p:spTgt spid="18"/>
                                        </p:tgtEl>
                                      </p:cBhvr>
                                    </p:animEffect>
                                    <p:set>
                                      <p:cBhvr>
                                        <p:cTn id="16" dur="1" fill="hold">
                                          <p:stCondLst>
                                            <p:cond delay="499"/>
                                          </p:stCondLst>
                                        </p:cTn>
                                        <p:tgtEl>
                                          <p:spTgt spid="18"/>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04450" name="Picture 2" descr="http://clipartsign.com/upload/2016/02/25/word-bubble-oval-callout-clip-art-downloa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5314" y="2124218"/>
            <a:ext cx="2857500" cy="21526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6553515" y="2124218"/>
            <a:ext cx="931665" cy="1862048"/>
          </a:xfrm>
          <a:prstGeom prst="rect">
            <a:avLst/>
          </a:prstGeom>
          <a:noFill/>
        </p:spPr>
        <p:txBody>
          <a:bodyPr wrap="none" rtlCol="0">
            <a:spAutoFit/>
          </a:bodyPr>
          <a:lstStyle/>
          <a:p>
            <a:r>
              <a:rPr lang="en-US" sz="11500" b="1" dirty="0"/>
              <a:t>5</a:t>
            </a:r>
          </a:p>
        </p:txBody>
      </p:sp>
      <p:pic>
        <p:nvPicPr>
          <p:cNvPr id="16"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361" y="1840629"/>
            <a:ext cx="3567953" cy="41161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 name="Picture 20"/>
          <p:cNvPicPr>
            <a:picLocks noChangeAspect="1"/>
          </p:cNvPicPr>
          <p:nvPr/>
        </p:nvPicPr>
        <p:blipFill>
          <a:blip r:embed="rId6"/>
          <a:stretch>
            <a:fillRect/>
          </a:stretch>
        </p:blipFill>
        <p:spPr>
          <a:xfrm>
            <a:off x="2118012" y="1806538"/>
            <a:ext cx="3521098" cy="4359455"/>
          </a:xfrm>
          <a:prstGeom prst="rect">
            <a:avLst/>
          </a:prstGeom>
        </p:spPr>
      </p:pic>
      <p:pic>
        <p:nvPicPr>
          <p:cNvPr id="7" name="Picture 6"/>
          <p:cNvPicPr>
            <a:picLocks noChangeAspect="1"/>
          </p:cNvPicPr>
          <p:nvPr/>
        </p:nvPicPr>
        <p:blipFill>
          <a:blip r:embed="rId7"/>
          <a:stretch>
            <a:fillRect/>
          </a:stretch>
        </p:blipFill>
        <p:spPr>
          <a:xfrm>
            <a:off x="307975" y="3921718"/>
            <a:ext cx="2282825" cy="2612431"/>
          </a:xfrm>
          <a:prstGeom prst="rect">
            <a:avLst/>
          </a:prstGeom>
        </p:spPr>
      </p:pic>
      <p:sp>
        <p:nvSpPr>
          <p:cNvPr id="22" name="TextBox 21"/>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23" name="TextBox 22"/>
          <p:cNvSpPr txBox="1"/>
          <p:nvPr/>
        </p:nvSpPr>
        <p:spPr>
          <a:xfrm>
            <a:off x="838200" y="596271"/>
            <a:ext cx="7467598" cy="523220"/>
          </a:xfrm>
          <a:prstGeom prst="rect">
            <a:avLst/>
          </a:prstGeom>
          <a:noFill/>
        </p:spPr>
        <p:txBody>
          <a:bodyPr wrap="square" rtlCol="0">
            <a:spAutoFit/>
          </a:bodyPr>
          <a:lstStyle/>
          <a:p>
            <a:pPr algn="ctr"/>
            <a:r>
              <a:rPr lang="en-US" sz="2800" b="1" dirty="0"/>
              <a:t>Show 1 Less</a:t>
            </a:r>
            <a:endParaRPr lang="en-US" sz="8000" b="1" dirty="0"/>
          </a:p>
        </p:txBody>
      </p:sp>
      <p:sp>
        <p:nvSpPr>
          <p:cNvPr id="24" name="TextBox 23"/>
          <p:cNvSpPr txBox="1"/>
          <p:nvPr/>
        </p:nvSpPr>
        <p:spPr>
          <a:xfrm>
            <a:off x="1105296" y="1132743"/>
            <a:ext cx="6933405" cy="707886"/>
          </a:xfrm>
          <a:prstGeom prst="rect">
            <a:avLst/>
          </a:prstGeom>
          <a:noFill/>
        </p:spPr>
        <p:txBody>
          <a:bodyPr wrap="square" rtlCol="0">
            <a:spAutoFit/>
          </a:bodyPr>
          <a:lstStyle/>
          <a:p>
            <a:pPr algn="ctr"/>
            <a:r>
              <a:rPr lang="en-US" sz="2000" b="1" dirty="0">
                <a:solidFill>
                  <a:srgbClr val="0000CC"/>
                </a:solidFill>
              </a:rPr>
              <a:t>Show me this number the Math Way.  Then, show me 1 less.  How many fingers are you showing me now?</a:t>
            </a:r>
          </a:p>
        </p:txBody>
      </p:sp>
    </p:spTree>
    <p:extLst>
      <p:ext uri="{BB962C8B-B14F-4D97-AF65-F5344CB8AC3E}">
        <p14:creationId xmlns:p14="http://schemas.microsoft.com/office/powerpoint/2010/main" val="77914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16"/>
                                        </p:tgtEl>
                                        <p:attrNameLst>
                                          <p:attrName>ppt_w</p:attrName>
                                        </p:attrNameLst>
                                      </p:cBhvr>
                                      <p:tavLst>
                                        <p:tav tm="0">
                                          <p:val>
                                            <p:strVal val="ppt_w"/>
                                          </p:val>
                                        </p:tav>
                                        <p:tav tm="100000">
                                          <p:val>
                                            <p:fltVal val="0"/>
                                          </p:val>
                                        </p:tav>
                                      </p:tavLst>
                                    </p:anim>
                                    <p:anim calcmode="lin" valueType="num">
                                      <p:cBhvr>
                                        <p:cTn id="14" dur="500"/>
                                        <p:tgtEl>
                                          <p:spTgt spid="16"/>
                                        </p:tgtEl>
                                        <p:attrNameLst>
                                          <p:attrName>ppt_h</p:attrName>
                                        </p:attrNameLst>
                                      </p:cBhvr>
                                      <p:tavLst>
                                        <p:tav tm="0">
                                          <p:val>
                                            <p:strVal val="ppt_h"/>
                                          </p:val>
                                        </p:tav>
                                        <p:tav tm="100000">
                                          <p:val>
                                            <p:fltVal val="0"/>
                                          </p:val>
                                        </p:tav>
                                      </p:tavLst>
                                    </p:anim>
                                    <p:animEffect transition="out" filter="fade">
                                      <p:cBhvr>
                                        <p:cTn id="15" dur="500"/>
                                        <p:tgtEl>
                                          <p:spTgt spid="16"/>
                                        </p:tgtEl>
                                      </p:cBhvr>
                                    </p:animEffect>
                                    <p:set>
                                      <p:cBhvr>
                                        <p:cTn id="16" dur="1" fill="hold">
                                          <p:stCondLst>
                                            <p:cond delay="499"/>
                                          </p:stCondLst>
                                        </p:cTn>
                                        <p:tgtEl>
                                          <p:spTgt spid="16"/>
                                        </p:tgtEl>
                                        <p:attrNameLst>
                                          <p:attrName>style.visibility</p:attrName>
                                        </p:attrNameLst>
                                      </p:cBhvr>
                                      <p:to>
                                        <p:strVal val="hidden"/>
                                      </p:to>
                                    </p:set>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36</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798468"/>
            <a:ext cx="7467598" cy="523220"/>
          </a:xfrm>
          <a:prstGeom prst="rect">
            <a:avLst/>
          </a:prstGeom>
          <a:noFill/>
        </p:spPr>
        <p:txBody>
          <a:bodyPr wrap="square" rtlCol="0">
            <a:spAutoFit/>
          </a:bodyPr>
          <a:lstStyle/>
          <a:p>
            <a:pPr algn="ctr"/>
            <a:r>
              <a:rPr lang="en-US" sz="2800" b="1" dirty="0"/>
              <a:t>Roll and Show 1 Less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6" y="1567017"/>
            <a:ext cx="6933405" cy="1323439"/>
          </a:xfrm>
          <a:prstGeom prst="rect">
            <a:avLst/>
          </a:prstGeom>
          <a:noFill/>
        </p:spPr>
        <p:txBody>
          <a:bodyPr wrap="square" rtlCol="0">
            <a:spAutoFit/>
          </a:bodyPr>
          <a:lstStyle/>
          <a:p>
            <a:pPr algn="ctr"/>
            <a:r>
              <a:rPr lang="en-US" sz="2000" b="1" dirty="0">
                <a:solidFill>
                  <a:srgbClr val="0000CC"/>
                </a:solidFill>
              </a:rPr>
              <a:t>Work with your partner.  Partner A rolls the die.  Both partners count the dots.  Partner B determines the number that is 1 less and shows that many fingers the Math Way.  Partner A verifies that the number is 1 less.  Switch roles, and play again!</a:t>
            </a:r>
          </a:p>
        </p:txBody>
      </p:sp>
      <p:pic>
        <p:nvPicPr>
          <p:cNvPr id="131074" name="Picture 2" descr="http://images.clipartpanda.com/i-love-math-clipart-we-heart-math-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375" y="4765506"/>
            <a:ext cx="1908246" cy="166017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images.clipartpanda.com/i-love-math-clipart-we-heart-math-m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1800" y="4763682"/>
            <a:ext cx="1908246" cy="16601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27601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876298" y="847766"/>
            <a:ext cx="7391400" cy="830997"/>
          </a:xfrm>
          <a:prstGeom prst="rect">
            <a:avLst/>
          </a:prstGeom>
          <a:noFill/>
        </p:spPr>
        <p:txBody>
          <a:bodyPr wrap="square" rtlCol="0">
            <a:spAutoFit/>
          </a:bodyPr>
          <a:lstStyle/>
          <a:p>
            <a:pPr algn="ctr"/>
            <a:r>
              <a:rPr lang="en-US" sz="2400" b="1" dirty="0"/>
              <a:t>Write the number 5 in the air.  Now, move all your beans to the edge of the circle like a magic necklace.</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5561072">
            <a:off x="5231074" y="348214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85285">
            <a:off x="3455387" y="380730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1114476">
            <a:off x="4316784" y="437764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558819">
            <a:off x="4692863" y="2391493"/>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013913">
            <a:off x="3509740" y="2642194"/>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362" name="Picture 2" descr="http://content.mycutegraphics.com/graphics/monster/monster-in-schoo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479" y="3998046"/>
            <a:ext cx="2282825" cy="2338960"/>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58078566"/>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6781800" y="381000"/>
            <a:ext cx="1688283" cy="307777"/>
          </a:xfrm>
          <a:prstGeom prst="rect">
            <a:avLst/>
          </a:prstGeom>
          <a:noFill/>
        </p:spPr>
        <p:txBody>
          <a:bodyPr wrap="none" rtlCol="0">
            <a:spAutoFit/>
          </a:bodyPr>
          <a:lstStyle/>
          <a:p>
            <a:r>
              <a:rPr lang="en-US" sz="1400" dirty="0"/>
              <a:t>Module 1, Lesson 36</a:t>
            </a:r>
          </a:p>
        </p:txBody>
      </p:sp>
      <p:sp>
        <p:nvSpPr>
          <p:cNvPr id="16" name="TextBox 15"/>
          <p:cNvSpPr txBox="1"/>
          <p:nvPr/>
        </p:nvSpPr>
        <p:spPr>
          <a:xfrm>
            <a:off x="817641" y="1003988"/>
            <a:ext cx="7422130" cy="1200329"/>
          </a:xfrm>
          <a:prstGeom prst="rect">
            <a:avLst/>
          </a:prstGeom>
          <a:noFill/>
        </p:spPr>
        <p:txBody>
          <a:bodyPr wrap="square" rtlCol="0">
            <a:spAutoFit/>
          </a:bodyPr>
          <a:lstStyle/>
          <a:p>
            <a:pPr algn="ctr"/>
            <a:r>
              <a:rPr lang="en-US" sz="2400" b="1" dirty="0"/>
              <a:t>Someone mixed up these towers!  Draw the towers in order so that each tower in your picture shows 1 less.  Write the numbers underneath the towers.</a:t>
            </a:r>
          </a:p>
        </p:txBody>
      </p:sp>
      <p:sp>
        <p:nvSpPr>
          <p:cNvPr id="11" name="Rounded Rectangle 10"/>
          <p:cNvSpPr/>
          <p:nvPr/>
        </p:nvSpPr>
        <p:spPr>
          <a:xfrm>
            <a:off x="152400" y="228600"/>
            <a:ext cx="8763000" cy="6400800"/>
          </a:xfrm>
          <a:prstGeom prst="roundRect">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p:cNvSpPr txBox="1"/>
          <p:nvPr/>
        </p:nvSpPr>
        <p:spPr>
          <a:xfrm>
            <a:off x="3276600" y="304800"/>
            <a:ext cx="2504212" cy="369332"/>
          </a:xfrm>
          <a:prstGeom prst="rect">
            <a:avLst/>
          </a:prstGeom>
          <a:noFill/>
        </p:spPr>
        <p:txBody>
          <a:bodyPr wrap="none" rtlCol="0">
            <a:spAutoFit/>
          </a:bodyPr>
          <a:lstStyle/>
          <a:p>
            <a:pPr algn="ctr"/>
            <a:r>
              <a:rPr lang="en-US" dirty="0">
                <a:solidFill>
                  <a:srgbClr val="0000FF"/>
                </a:solidFill>
                <a:latin typeface="Kristen ITC" pitchFamily="66" charset="0"/>
              </a:rPr>
              <a:t>Application Problem</a:t>
            </a:r>
          </a:p>
        </p:txBody>
      </p:sp>
      <p:sp>
        <p:nvSpPr>
          <p:cNvPr id="2" name="AutoShape 2" descr="data:image/png;base64,iVBORw0KGgoAAAANSUhEUgAAAO0AAADVCAMAAACMuod9AAABEVBMVEX///8Af/8AgP8Agf8Ag/8AffoAff8AffsAe/QAfPccWZ0Kdeb///0bWZsAe/4RcNkLeO0aXacZYbEdVZIaV5MPbtMAcesUZ8IPa8wWYrQMct4gV5ogUIQAePQWZbweVI0Ab+P39fLs6uYkUo4AYb0iTXwAadeLkpwXa80AZ8/ExMHW1dLAvbbk4t0AWbcgWqK3trJ7hZYrY6iZn6VVcZg5Xo2bmpPn5N1seY59hI4ATZoAVqyfoJ8AcPJkdYyKkJWrr7OFiIZke5lNaY6rp51HY48ATaFEa6GXm56vrKUwYJoAUa95h5wAYdFvh6dIc6ojSW5ic4UpPEotNjdHZYw5ba8ybbsARI6MjIcwLx8mRGGJSxxlAAAViUlEQVR4nN1dC3fTSLJ2V7diPSzrZVkPy1ISQXASgiHADgxMhoFhYbLsXu7uPPbO//8ht6v1tKM85HDW7f3OnCFxlBx9Xd3VVdVV1YPBfxajw9OTXz6/+ujNztPQj22FdMCOw+D389nlr69+fPv48cnpf/gdvwkOzk4+v/94me5P53MClFIA6OLKwX/CH4DhfD6d7h8/eHa47Xfvh4Oz569fPDjanyOP6zjWRKF5Snw1/3S2bQJ3x+jpT5dP9sekzbMgRNtgHEQ1LD/k8C1jyBiXb/H4g++2TeJuODh5tTwaE1qLCnnRoW3EnFUQpKnruEvd8TIvSZI8ny3dKEqDNHKcPEnMNAbxm/Rvu0D38PnH43nFlFLFjq3AMb1ZbuouJxVasWEYNv/PtlVtSPg4tACKFjt5ZFP87U8H2+ZyGw4+X+4Xs5dLSItdz5s4ASeoQcEK2ri6go1o5iwg1nWuuGH+47bZ3ILH+lSIlVMNZ4kZ+Rrr1sSdaos5jqHZgRczI8O5/EDqjejsQsgVqBZ6eaASqDQOoWtc1aD6hEKLrMq/47Pf9VkQ8gfmr7bN6Aac/DYW6sV2Z6FNWzTI0KxMimFB0fGjgq7m2dVzEJefETBVMHHYfpd3Gzp5g/OTDh3H4mq4LUrquqn4gJqlTJfMLEgqE8euOMYuLcaI5QpzDC7m6S/bJnUdTp9QXI7RzHKySbZcmbgm0zUkG/kmE3PWI5FV6DLV+WqU0qW+l0YLQLYULBT08Ndts7oGZ+fi3U0rdfiCBdtpSZfOiIvkaOrzH+IHqWW5xQNAasMZmOI+jLlIbZMS1ePjQv8YbZtXJ0YvxriBeFrqM1xxRpsthAtuM+AXTiaWKR8Me1k9UG3NYEfeQiyGwAc+Qnw2gKRa+ekRCIqWy4SUdG1lj/HMkmWpiKiVzvCrypbkk8HNTb/YqfiyRUWGUt6XcuGOcqRicpbIihrm6oZK04eslCApODJfZwxUNCYDd2kmGZ/qtLRKPEMIOOT/H/9l28y6IETraUAzPv+U1CFr0OyW0cydWT9wJl4+Q2MyWBiqpkBta2pLob/AF+r7p20z68DoGcpvQQnNFL7N6Apdt56E1QCKaiwc3fPcII5tjdTGZPUQBTXSjUL+sWD7WkI1dfA9JUqCStRT+asHWR6qbWuff6360TLJPG40q4IiXQef2LGbeH7l5Vpii76QkO3JMQhFyt8xQM4MgpmXTPSly6GbWZJly8hXGSvMB6BsaPjo/EUIly9cnT+Tu1ZjgZUz+YOEftCjfaCm2EmBG7iFW0A01S6gqnxZcqY1EcP1Zjo6f4X3Vz5DVoxNEFpKSrbPxqB5hdYlgWkMy/euXTtuLFiWXXqCiuPEmpjLbe+PrS10boDgJxfysR2950qlMieo6mZ6YAAXJs5cHAMaZWYQcctCbLFLW9gf1rJtf8TOmhNIdWFQ/q986/aAs60swSJgETo5X7dJMskSDZSlJfQQQYOBOkZpID+MWIut56grdJkn3CUJdfLhJyis+PLV7cRgXElrHEoQsKVRiX3Jt92s8gFyo/kVvnXZ+orfpOQ4FnsShi8E27RhazhObenbS3VZyRDUGfOr56hpB7VPz9kO3bgcByC1ob0noS11+BGadYvTMk0rL447sK1xoJHhWpVsuf/g1I9R1678BAWXNxSjMpfQTj54wWVhtmQbRDUNyNtzPHbcanliqGKo148FAckKI0r9F/9lGqCk4ejptrldBddSRDVZwyl1G6HpVsv5g+VMree4R4WjU47QkqGPxzHMTDQ/8S/AsYQeH9+BuNJpKBlpHYfik3fRUj80+rNRvRm3FetZDiYLg+JHEz7BmSeCHd/LeBz0bMx3FquxlfRi+xDfWMGyDrTxH/2zkTonZWfVjOD0lGJY6DIMKM3xa/rHtpl14dG0rZT5HJ3UbIm6DKyGrfqn31qqFLxmxhssGRajEOusjPS83DazLrzj7q3q1RNWabOledzaV4cPm0FRl62Fyy1FNhGznLqGrhURWDkDytwHIiRpNppcb46kWWJ7jdFEdbcZlAxoWJEHK2SumPKcdxQLnwDmn7fNrAuHTyiKpJ6VUdboIpYoM9KwdZPmGw9QviXb2GGhcHtoEIZ+JDagqYQbEN+CTIzBNVHE8GtYs+WuYOQ3Czf8s1HXM6UxJPliZ8VexddzuIhQzLD/eNvMunBwIYRYU9KyZo+ljt22KtV/qY39xNVXI2qTqcJC4WZUGgsfAY5Ots2sEz+JJVnzAC9vZJtayqxRU+z/GqUcRhSyStR8C6IzYSLH7pK4uN1KKtvB2ymUMdGChzlpDrPClCSNM0e/NmpKKGWtngMW84Shpf4zYI6YyZKeA6FSBluvdC913cbW4OrHa7E127obGt0GYVB6CeDyj8XONH+2bWKd+O4NxZevdlkamM0eq3otX4ezzWqx04lK07BWUy4rx4gidfH7ybaJdeMPWh5mFG9umLWc8cRu0XL6nMbE5AqM1v4u0TIW1Gu6WOpy2smDwcc9cbhVT9/ZrFG9pj3MG7ZB1FhTYUhbfnHCrObIXkwH2Jdywx28nrcP17mCdf3WRsMtDFIzdGrfEAyHNQEa6qgtl6jwivf+vW1inXg3F75P/eZmWIsJ/JC1VHTszJpFnMMwr7mHaescFEyhrGWMJw8Gj/dRKU8aOfn1i/NBYGncaOVl1CzcyGLNJIeszVaYJPSvUrI9wSWreQ1bq/ZcyTBjYaOmmNd8g1O5sUPYpB3mGE6YpMGLweA0AkGrZms0bLmR1djQOBAtTh5rW11B6ydiy4Wjd9tm1oWzc/7SSh2Jo7qdN3EqP4DG6eMmV0ZbP/JqfmC07KzCy4Dpo20z68LhJ85WzVps63CbkPlMq1nEbtvfNR+20sO+NgFmNLbxcP71tpl14eBTmQtTs21sR/6dpjfWFDFnja8PmtviZ9ik9R3+tbmUshVsG5XK122zBaE43UYp0+BrS0OvJAW2T4Logv8B2H+3bWZdOLyEtnVBA6OdMcUc3W8xafn61wIU9PPpEylz/85cztZftGyI1kbK9defi4Yg2MatbGGIOUcg57IdnIRQZHVVwtXtpP3ysdUieHOZAT5ADVzoMH8h34EmAm2p8ji9eF91mbRLYW4l2AIFe+mq/DeOv8hJdvDLlKyw5XS/ajcwuk6omJ8QJo7BAH7ITiQlK0I1YIXt7ZJeT6qLpkgBtH0ny0ORkPLgs6xcC7ZEm/SYrw1FykCzYyt0vZmZGlqRofK7lAZyiRNky7eg9Zz6a+crZiqodrwIImeZzzLTSRexDVUSETyQcuepcHYuIitGFopcvmskWeS8ESOMlnmSTEwnSkPLsGEtA1DW3NUGj6YiXAhhZgaWXdbD0Lq2izHFtsIg0r0kyZepb1c/WK2UAQpCk0t5ttfCwT/GZbzQtiIz90wXa538MEgj1zW9PM8dJ/UNW+S8dUmfDwzTjMDjvpOk9mIbB+/HVVYup6MZseX7Cw4f8/tshbK2IKscuVK+3E3SbD/KM8cHzHR2ZVZRBUbPnoxb2bdXUVcqUlTBWNOHcl/OZnmWTDwueYVvPcyzAT7Iu/k0OH10ebxPWnzLdF2ickkvODlH97IkyXIdKxXTQNRl2lqxYEt1jEFpOQ+pr+Lw9PmL/YLu0LDC1OX8+JL1TMdNRb2irWpi4baK+laXL40sui+lU9uJ0fP94jDHDXyfE1QVulKweMtejCnscgajujG6JCKGxjpldxsgXNBjOU8IuvFiXiVlbgDMOd8ptq/mpJ3k2ZNtHO7UTEbZ0ijuOYMbtgHdf75tCj3wcUiKxL3N2KZ0/mXbFHrgJZ5objiRBVtysW0KPZADrCWS92QLL6Q86+pGTrFweGO2LoVzqb3bFRzMKPj3YytpnlQXDh0AP7oX2/232yZxZ5zdk61DyfDDtkncGWfnK/UyfdnaJiN0tjNqCmXbPpDuCayshuOdWbhn0Uq9TG/hYnKVnDXVXTjlbI3lxmzJEE+pX+5C9AJxmgJR78EWMjzJlDMJ7ipOH3DZbGw5Cn8eYCpljn0HkC29B1tQ0eyUsPC2E8i2lRfUH2yiEZDzUP4qBNvsHmwxZxl2xcc9wZncFHv1R2GbfNwNrXwiZLs52SKDEEL5zwsQmPJ4r3VLmGmD/F3hCjw95jM531wnY/4RHzCY7cRUxp412j12IAKiZhGO5CyPWcPT/bVmWv2oUjWOTEx03pMzV2oNv0xh49gFMMNMIr8slNkFA+PnH/jCCzbSUiz2HKXq8bIbEYyfx9zU3SR4DorLuVLNsIfFzHi/A8L997ho6tafrGcwJZh5puml4gNJu8Kt4PWYNLWIPcjaOtAoWYhepj7mJu+C9Tj6sEdIfzMZCyq0SVy2IqJFqrP81uNoUtWl9SKrOlTz1KayBKsZIZB+Kh/8lULcO+QIpjI0lVZSKApX1orUFk4fUBrdIbl8Bdj/wV3R4xQbhMgfV+aGI5v1VFJgpWxtPgDayvR72fegH8d8K+mZhqB4Zd/LFlthK8seVx49a9fz3Q009amxXBshBYvFZI8rH14CGD2TLiAjdLleWcGWWD4lYae0Ns4ecBvB76WkuGihXVpfDgFWXcNE7oX7jispT+1kdb1oh51HKXwAZI+iX/RWUpi2QB37ynSgnkZgIbV9IRri9XNusUR+mFwdIBqGIGlFagXsyNrT3YOEdWalYEhA0orUCj9Ocdn2YYuVnZ2pc+KAfyxnf48SOZoK/SqBjIhS17o6QCAqzmVme8r3n6CfkYzdTKh5VUlhNwz+ocyJ2X/hnrzXz0jGZHM66xggKnonvJLXvDh4WR6t92GLcu3K7y12JYnZnj4BWPQ0G+lMg86lTkVmqMQzWYSk+rq2ntZqaNKCCG7tyaulDs+h1b3lrmxNFaCTrYf1xvLut9xGpkHHXnIzW+7YsvzqcS8YLpU57Dh6sUm0Uehk52olvdiDJXbnudWIHaN6soXAB0yjufK5uP9AXh/oAjPs+zl7pJixYFwJUhatQuClrP7t2RO6UQ4cXmKhTtbVVGFJkR9l3W5/Qjtqg/MfDF20ui9Xn2LcUsre2AJnb2j/7aeAB+U9Gy3Rilx9kDbC+mgOVO8w7u8g3MiisJaEUzRFnMt6PH+GumY9SnpHcEdibQ8q3Ht5s4iezcl6APzubK2UNY0+EWhOEjKWtS7oNL1Pej11jXY/T0LFn5L3iO/VEJMxN00JwxtoWpsXqOg1ymsjnz6h9xCtuMONNb21mTg4gEtJFfLogpKuIOndwdc8qf4Ac31s5Shnc8OBOMWkUV/nZwWg6bTcc4u2uyBt8TyGzA39PqIVuY1FaBbK5paSNtISXVtYx9FGPwwzbDcNzE3FdVHSNvg4DYGGweYqqgA3HlkQql4s2vv8XVa/dvRhDzZIGboCZULJrLh/E6bSJv093YeuI7reoDOAYXHx0/y9rIv20MHi4vupqIJtbU3tSXv3+ug9HtjeX7Kif2nxBZzLSlacxTubtntoA+pLaCJpS4HOXHKPIvk26LI4CIVAVnU8GHzYIzT5FvOYuVZhSR2/2zana/F8CqDf3lX1dtC0NBslTj04DYBu3JGmjaoZMUylPRvg9jHqlvtzJdUNq/CDrK7AALOFNo/OrECZaNKTfTvFtINvMI+ru2NkJouhqHvVdFUoXQoYP5LVXhwMDj5yeXgbh6Ia8EUrJDuWOOlg8AXn8eJb6OOsICtra2jE02No9bC/B5gI8cD4H9Iax3wen2Plw7eYx5bwn8ZS13W9HhPqfgtngOABEIw/ykwWq043PNBbBcXIG4ylbhZ2+Bt/UfP+XElxrdfe/0ibb4D4gj0M+6XTd6L0aeVujHbiw8anlysQRyDwt++2TegmjLhiYRtUYV4BxSvYJW/ojvYxBP43UFF4Vay8J9IFMMio9a3m6hQt95/kzSMp8ewb+Xl4JA1TyXt4nDy4T0u/BlwfM5C+4+qLvd7p5d2idWLJrQqOk5i7Pt9ARYEVMSr3RjsQDXRp1nmPRD+wROKDvAqPj4C6nuu4rpsGC98yVLjuXpGbRbs0qC1777fRe07MNqzQyR4+/Pr1YZYks2Vk2Vp1+ctdyRouG0t7+l7hFLspESdz8eoXI/YDx/ScMHCSPFX7EB5mQ3outcE4wNyZMZAoU6vm/IA3GS2cSWrT0EkwifxuhJkbM3mzyiucBgCc0yoloEqs6xYQw/U47TvwxdSqubyHAhVeT5ljdOw+wOwgD4ZMsUzHuF1n0WxIZE39anBwTq8LvPE57ScpZcx2MoPdzJePGFtIP48Hv+zf1LkQmJ8EjOsqx7Rvsj7wHka5y2oLXOxp2U2+D8DCs7jqsvVIuV68Q4cQ2S1GjsM39LZ+b1SLnCHn6+tdy7t4xLGYtCmMLfCJbN2aBIbXtjGA4TLqngXUD9j4p21TuR2j12XC5c0AFugaJcx3upQzaBmQy21TuQMOL++YqErtGXeSuPruWryzIZXfrhgIq7Gzvr1DgOByMwTs5dWBSMMduTPl+dFd2fIt1TcVuFpWi84AvZQ6VF7hy7hHyJyq2DmWrCZlgGrugFMrMHpRtCS/G1sCimlQLsuVDz1V7jPpBnijfFlKeDe6hJvUIj5ey5vb0PTNTszjwSnewx33SY6iSLeJxbIg3J37UrCdec/TeFjatG5IRMOIkj1pE4/XgGGL3j3QJmqVYyT2I3mrBdZxegRls7YewrUdYOJucsCbviROoF8Hypb74f3Of7iWYljmA9oMf1HWKsSrEBdqdDUvuBk6oTn2HUX5vpE9WN7g7LxVmtRDuCFLLVhyk1ni3hVXgftt7+ZRKFVmTGboDo13RR8LXOyhrCY9L5lQM0qFVqbyx93aEPfa9i6NV01a1PjsQqPrFs6e4MJd9CthE91m8F+JM+g7cfBCSLXfDSJl9Qz8sEMaqgBeMiF6cfQRrcN2k2xxRTPXyj1EOxQFfvCDxHnW10IIF4Pfd5VsUT0jdQb9DfgyhqKi/05kqeohWfr33STLFdUYWVjO8Pa1CyTVMehIH7zb9mtvirNzYWJY+m0nW1TxPZ9bULAX7UQcqhuHDk5m0JyZBtdtvEBBSbNACHb6q+wn8Dfi8MMPwg5UdS8Atp5gIk7r7dT0fIqtV+DJ2x1Uxm0cPHqCFAGUwPNSyxgyWkMxrEDPlv5QPEGOPuyWtdiJk09TYfpSsK3IzGem7kSu4+p67pkRpy+SEQCmv73bccEWOHi7nAJUE5fYRmxZVmzYhFW5U5zr9293I5Z6Bxz8/PJ4XK1ZqFB/Oz5++Xan/LvbMDr5oh/N11P/kPP86PzZyX8VV8To7PGrT+n+fEgqJUXm8/3008XJf80UXsPB6ePPFy+9c47fZ/nLi7ePTyWT6v8DStSimbaCrkQAAAAASUVORK5CYII="/>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stretch>
            <a:fillRect/>
          </a:stretch>
        </p:blipFill>
        <p:spPr>
          <a:xfrm>
            <a:off x="2614181" y="2408415"/>
            <a:ext cx="3829050" cy="3152775"/>
          </a:xfrm>
          <a:prstGeom prst="rect">
            <a:avLst/>
          </a:prstGeom>
        </p:spPr>
      </p:pic>
      <p:pic>
        <p:nvPicPr>
          <p:cNvPr id="21506" name="Picture 2" descr="http://www.clipartkid.com/images/57/confused-cartoon-face-cliparts-co-XfBHAX-clipar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7679" y="4789325"/>
            <a:ext cx="2031223" cy="15437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9363818"/>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483566" y="763330"/>
            <a:ext cx="8224633" cy="1569660"/>
          </a:xfrm>
          <a:prstGeom prst="rect">
            <a:avLst/>
          </a:prstGeom>
          <a:noFill/>
        </p:spPr>
        <p:txBody>
          <a:bodyPr wrap="square" rtlCol="0">
            <a:spAutoFit/>
          </a:bodyPr>
          <a:lstStyle/>
          <a:p>
            <a:pPr algn="ctr"/>
            <a:r>
              <a:rPr lang="en-US" sz="2400" b="1" dirty="0"/>
              <a:t>Put your number towers on your desk in front of you.  Make sure they are in order!  Let’s check.  Point to the correct tower, and echo me:  “10.  One less is 9.  9”</a:t>
            </a:r>
          </a:p>
          <a:p>
            <a:pPr algn="ctr"/>
            <a:r>
              <a:rPr lang="en-US" sz="2400" b="1" dirty="0"/>
              <a:t>(continue…)</a:t>
            </a:r>
          </a:p>
        </p:txBody>
      </p:sp>
      <p:pic>
        <p:nvPicPr>
          <p:cNvPr id="3" name="Picture 2"/>
          <p:cNvPicPr>
            <a:picLocks noChangeAspect="1"/>
          </p:cNvPicPr>
          <p:nvPr/>
        </p:nvPicPr>
        <p:blipFill>
          <a:blip r:embed="rId3"/>
          <a:stretch>
            <a:fillRect/>
          </a:stretch>
        </p:blipFill>
        <p:spPr>
          <a:xfrm>
            <a:off x="2490891" y="2332990"/>
            <a:ext cx="4209981" cy="3920746"/>
          </a:xfrm>
          <a:prstGeom prst="rect">
            <a:avLst/>
          </a:prstGeom>
        </p:spPr>
      </p:pic>
      <p:sp>
        <p:nvSpPr>
          <p:cNvPr id="7" name="Rectangle 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55927295"/>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1759" y="470770"/>
            <a:ext cx="8224633" cy="1107996"/>
          </a:xfrm>
          <a:prstGeom prst="rect">
            <a:avLst/>
          </a:prstGeom>
          <a:noFill/>
        </p:spPr>
        <p:txBody>
          <a:bodyPr wrap="square" rtlCol="0">
            <a:spAutoFit/>
          </a:bodyPr>
          <a:lstStyle/>
          <a:p>
            <a:pPr algn="ctr"/>
            <a:r>
              <a:rPr lang="en-US" sz="2200" b="1" dirty="0"/>
              <a:t>We’re going to make more bracelets today.  Take your 10 tower apart, and put the cubes in the last circle on your work mat.  How many are in your last circle?</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236968" y="3714583"/>
            <a:ext cx="4957832" cy="461665"/>
          </a:xfrm>
          <a:prstGeom prst="rect">
            <a:avLst/>
          </a:prstGeom>
          <a:noFill/>
        </p:spPr>
        <p:txBody>
          <a:bodyPr wrap="none" rtlCol="0">
            <a:spAutoFit/>
          </a:bodyPr>
          <a:lstStyle/>
          <a:p>
            <a:pPr algn="ctr"/>
            <a:r>
              <a:rPr lang="en-US" sz="2400" b="1" dirty="0">
                <a:solidFill>
                  <a:srgbClr val="FF0000"/>
                </a:solidFill>
              </a:rPr>
              <a:t>We have 10 cubes.  One less is _____.</a:t>
            </a:r>
          </a:p>
        </p:txBody>
      </p:sp>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241690249"/>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956090" y="643022"/>
            <a:ext cx="7519588" cy="830997"/>
          </a:xfrm>
          <a:prstGeom prst="rect">
            <a:avLst/>
          </a:prstGeom>
          <a:noFill/>
        </p:spPr>
        <p:txBody>
          <a:bodyPr wrap="square" rtlCol="0">
            <a:spAutoFit/>
          </a:bodyPr>
          <a:lstStyle/>
          <a:p>
            <a:pPr algn="ctr"/>
            <a:r>
              <a:rPr lang="en-US" sz="2400" b="1" dirty="0"/>
              <a:t>Please show me your tower for 9.  Take the cubes apart, and put them in the circle next to 10.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0" cy="461665"/>
          </a:xfrm>
          <a:prstGeom prst="rect">
            <a:avLst/>
          </a:prstGeom>
          <a:noFill/>
        </p:spPr>
        <p:txBody>
          <a:bodyPr wrap="none" rtlCol="0">
            <a:spAutoFit/>
          </a:bodyPr>
          <a:lstStyle/>
          <a:p>
            <a:pPr algn="ctr"/>
            <a:r>
              <a:rPr lang="en-US" sz="2400" b="1" dirty="0">
                <a:solidFill>
                  <a:srgbClr val="FF0000"/>
                </a:solidFill>
              </a:rPr>
              <a:t>We have 9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891190454"/>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8.  Take the cubes apart,       and put them in the circle next to 9.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0" cy="461665"/>
          </a:xfrm>
          <a:prstGeom prst="rect">
            <a:avLst/>
          </a:prstGeom>
          <a:noFill/>
        </p:spPr>
        <p:txBody>
          <a:bodyPr wrap="none" rtlCol="0">
            <a:spAutoFit/>
          </a:bodyPr>
          <a:lstStyle/>
          <a:p>
            <a:pPr algn="ctr"/>
            <a:r>
              <a:rPr lang="en-US" sz="2400" b="1" dirty="0">
                <a:solidFill>
                  <a:srgbClr val="FF0000"/>
                </a:solidFill>
              </a:rPr>
              <a:t>We have 8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sp>
        <p:nvSpPr>
          <p:cNvPr id="40" name="Rectangle 39"/>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4241150658"/>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7.  Take the cubes apart,       and put them in the circle next to 8.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7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sp>
        <p:nvSpPr>
          <p:cNvPr id="47" name="Rectangle 46"/>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273378242"/>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6.  Take the cubes apart,       and put them in the circle next to 7.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6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sp>
        <p:nvSpPr>
          <p:cNvPr id="53" name="Rectangle 5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992135791"/>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5.  Take the cubes apart,       and put them in the circle next to 6.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5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5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1954985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4.  Take the cubes apart,       and put them in the circle next to 5.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4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99734" y="25303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612107" y="266186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053259" y="27902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718788" y="2931687"/>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82734897"/>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3.  Take the cubes apart,       and put them in the circle next to 4.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3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99734" y="25303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612107" y="266186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053259" y="27902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718788" y="29316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12391" y="252147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29505" y="28051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651020" y="2872112"/>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80477367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1011946" y="578087"/>
            <a:ext cx="7120104" cy="1200329"/>
          </a:xfrm>
          <a:prstGeom prst="rect">
            <a:avLst/>
          </a:prstGeom>
          <a:noFill/>
        </p:spPr>
        <p:txBody>
          <a:bodyPr wrap="square" rtlCol="0">
            <a:spAutoFit/>
          </a:bodyPr>
          <a:lstStyle/>
          <a:p>
            <a:pPr algn="ctr"/>
            <a:r>
              <a:rPr lang="en-US" sz="2400" b="1" dirty="0"/>
              <a:t>Put your beans back in the bag, and mix them up.  Now, count out 6 into your cup.  Shake them up, and pour them into your circle.</a:t>
            </a:r>
          </a:p>
        </p:txBody>
      </p:sp>
      <p:sp>
        <p:nvSpPr>
          <p:cNvPr id="14" name="TextBox 13"/>
          <p:cNvSpPr txBox="1"/>
          <p:nvPr/>
        </p:nvSpPr>
        <p:spPr>
          <a:xfrm>
            <a:off x="2100094" y="5282211"/>
            <a:ext cx="4959346" cy="461665"/>
          </a:xfrm>
          <a:prstGeom prst="rect">
            <a:avLst/>
          </a:prstGeom>
          <a:noFill/>
        </p:spPr>
        <p:txBody>
          <a:bodyPr wrap="square" rtlCol="0">
            <a:spAutoFit/>
          </a:bodyPr>
          <a:lstStyle/>
          <a:p>
            <a:pPr algn="ctr"/>
            <a:r>
              <a:rPr lang="en-US" sz="2400" b="1" dirty="0">
                <a:solidFill>
                  <a:srgbClr val="FF0000"/>
                </a:solidFill>
              </a:rPr>
              <a:t>How many are there now?</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94019" y="313354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09587" y="308136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04043" y="398355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96049" y="2681370"/>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9513" y="3555252"/>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12987" y="3594596"/>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338" name="Picture 2" descr="http://clipartfreefor.com/cliparts/files3/sneakers-clipart-monster-wearing-sneakers-baseball-cap.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975" y="3912323"/>
            <a:ext cx="2245967" cy="2451929"/>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33683752"/>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539561" y="694192"/>
            <a:ext cx="8064878" cy="830997"/>
          </a:xfrm>
          <a:prstGeom prst="rect">
            <a:avLst/>
          </a:prstGeom>
          <a:noFill/>
        </p:spPr>
        <p:txBody>
          <a:bodyPr wrap="square" rtlCol="0">
            <a:spAutoFit/>
          </a:bodyPr>
          <a:lstStyle/>
          <a:p>
            <a:pPr algn="ctr"/>
            <a:r>
              <a:rPr lang="en-US" sz="2400" b="1" dirty="0"/>
              <a:t>Please show me your tower for 2.  Take the cubes apart,       and put them in the circle next to 3.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6" name="TextBox 5"/>
          <p:cNvSpPr txBox="1"/>
          <p:nvPr/>
        </p:nvSpPr>
        <p:spPr>
          <a:xfrm>
            <a:off x="2314714" y="3714583"/>
            <a:ext cx="4802341" cy="461665"/>
          </a:xfrm>
          <a:prstGeom prst="rect">
            <a:avLst/>
          </a:prstGeom>
          <a:noFill/>
        </p:spPr>
        <p:txBody>
          <a:bodyPr wrap="none" rtlCol="0">
            <a:spAutoFit/>
          </a:bodyPr>
          <a:lstStyle/>
          <a:p>
            <a:pPr algn="ctr"/>
            <a:r>
              <a:rPr lang="en-US" sz="2400" b="1" dirty="0">
                <a:solidFill>
                  <a:srgbClr val="FF0000"/>
                </a:solidFill>
              </a:rPr>
              <a:t>We have 2 cubes.  One less is _____.</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99734" y="25303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612107" y="266186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053259" y="27902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718788" y="29316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12391" y="252147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29505" y="28051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651020" y="287211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934056" y="257377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31210" y="287063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63"/>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372596515"/>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1449644" y="747494"/>
            <a:ext cx="6318439" cy="830997"/>
          </a:xfrm>
          <a:prstGeom prst="rect">
            <a:avLst/>
          </a:prstGeom>
          <a:noFill/>
        </p:spPr>
        <p:txBody>
          <a:bodyPr wrap="square" rtlCol="0">
            <a:spAutoFit/>
          </a:bodyPr>
          <a:lstStyle/>
          <a:p>
            <a:pPr algn="ctr"/>
            <a:r>
              <a:rPr lang="en-US" sz="2400" b="1" dirty="0"/>
              <a:t>Please show me your tower for 1.  Put it in the circle next to 3.  How many?</a:t>
            </a:r>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99734" y="25303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612107" y="266186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053259" y="27902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718788" y="29316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12391" y="252147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29505" y="28051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651020" y="287211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934056" y="257377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31210" y="287063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630644" y="272733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5" name="Rectangle 6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16126180"/>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859393" y="547985"/>
            <a:ext cx="7444409" cy="1015663"/>
          </a:xfrm>
          <a:prstGeom prst="rect">
            <a:avLst/>
          </a:prstGeom>
          <a:noFill/>
        </p:spPr>
        <p:txBody>
          <a:bodyPr wrap="square" rtlCol="0">
            <a:spAutoFit/>
          </a:bodyPr>
          <a:lstStyle/>
          <a:p>
            <a:pPr algn="ctr"/>
            <a:r>
              <a:rPr lang="en-US" sz="2000" b="1" dirty="0"/>
              <a:t>Let’s count the cubes in our circles.  Do we have to count every one of the cubes to know how many are in each circle?  Did the numbers change because we broke apart the towers?</a:t>
            </a:r>
            <a:endParaRPr lang="en-US" sz="2400" b="1" dirty="0"/>
          </a:p>
        </p:txBody>
      </p:sp>
      <p:pic>
        <p:nvPicPr>
          <p:cNvPr id="8" name="Picture 7"/>
          <p:cNvPicPr>
            <a:picLocks noChangeAspect="1"/>
          </p:cNvPicPr>
          <p:nvPr/>
        </p:nvPicPr>
        <p:blipFill>
          <a:blip r:embed="rId3"/>
          <a:stretch>
            <a:fillRect/>
          </a:stretch>
        </p:blipFill>
        <p:spPr>
          <a:xfrm>
            <a:off x="496987" y="1706524"/>
            <a:ext cx="8150026" cy="4584390"/>
          </a:xfrm>
          <a:prstGeom prst="rect">
            <a:avLst/>
          </a:prstGeom>
        </p:spPr>
      </p:pic>
      <p:pic>
        <p:nvPicPr>
          <p:cNvPr id="1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456238" y="4723670"/>
            <a:ext cx="199847" cy="199847"/>
          </a:xfrm>
          <a:prstGeom prst="rect">
            <a:avLst/>
          </a:prstGeom>
          <a:noFill/>
        </p:spPr>
      </p:pic>
      <p:pic>
        <p:nvPicPr>
          <p:cNvPr id="1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303317" y="4953000"/>
            <a:ext cx="199847" cy="199847"/>
          </a:xfrm>
          <a:prstGeom prst="rect">
            <a:avLst/>
          </a:prstGeom>
          <a:noFill/>
        </p:spPr>
      </p:pic>
      <p:pic>
        <p:nvPicPr>
          <p:cNvPr id="1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970422" y="4946784"/>
            <a:ext cx="199847" cy="199847"/>
          </a:xfrm>
          <a:prstGeom prst="rect">
            <a:avLst/>
          </a:prstGeom>
          <a:noFill/>
        </p:spPr>
      </p:pic>
      <p:pic>
        <p:nvPicPr>
          <p:cNvPr id="1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87857" y="538852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148696" y="4771665"/>
            <a:ext cx="199847" cy="199847"/>
          </a:xfrm>
          <a:prstGeom prst="rect">
            <a:avLst/>
          </a:prstGeom>
          <a:noFill/>
        </p:spPr>
      </p:pic>
      <p:pic>
        <p:nvPicPr>
          <p:cNvPr id="1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372715" y="518101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035279" y="51500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12803" y="534229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7591956" y="4943731"/>
            <a:ext cx="199847" cy="199847"/>
          </a:xfrm>
          <a:prstGeom prst="rect">
            <a:avLst/>
          </a:prstGeom>
          <a:noFill/>
        </p:spPr>
      </p:pic>
      <p:pic>
        <p:nvPicPr>
          <p:cNvPr id="2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52129" y="5181013"/>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04207" y="3617719"/>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pic>
        <p:nvPicPr>
          <p:cNvPr id="2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937895" y="4685860"/>
            <a:ext cx="199847" cy="199847"/>
          </a:xfrm>
          <a:prstGeom prst="rect">
            <a:avLst/>
          </a:prstGeom>
          <a:noFill/>
        </p:spPr>
      </p:pic>
      <p:pic>
        <p:nvPicPr>
          <p:cNvPr id="2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784974" y="4915190"/>
            <a:ext cx="199847" cy="199847"/>
          </a:xfrm>
          <a:prstGeom prst="rect">
            <a:avLst/>
          </a:prstGeom>
          <a:noFill/>
        </p:spPr>
      </p:pic>
      <p:pic>
        <p:nvPicPr>
          <p:cNvPr id="2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60192" y="5080944"/>
            <a:ext cx="199847" cy="199847"/>
          </a:xfrm>
          <a:prstGeom prst="rect">
            <a:avLst/>
          </a:prstGeom>
          <a:noFill/>
        </p:spPr>
      </p:pic>
      <p:pic>
        <p:nvPicPr>
          <p:cNvPr id="2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17365" y="537523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5552174" y="4786990"/>
            <a:ext cx="199847" cy="199847"/>
          </a:xfrm>
          <a:prstGeom prst="rect">
            <a:avLst/>
          </a:prstGeom>
          <a:noFill/>
        </p:spPr>
      </p:pic>
      <p:pic>
        <p:nvPicPr>
          <p:cNvPr id="2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915942" y="515651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573375" y="530097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6113225" y="4930444"/>
            <a:ext cx="199847" cy="199847"/>
          </a:xfrm>
          <a:prstGeom prst="rect">
            <a:avLst/>
          </a:prstGeom>
          <a:noFill/>
        </p:spPr>
      </p:pic>
      <p:pic>
        <p:nvPicPr>
          <p:cNvPr id="3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161192" y="519137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508941" y="4725526"/>
            <a:ext cx="199847" cy="199847"/>
          </a:xfrm>
          <a:prstGeom prst="rect">
            <a:avLst/>
          </a:prstGeom>
          <a:noFill/>
        </p:spPr>
      </p:pic>
      <p:pic>
        <p:nvPicPr>
          <p:cNvPr id="33"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236330" y="4874893"/>
            <a:ext cx="199847" cy="199847"/>
          </a:xfrm>
          <a:prstGeom prst="rect">
            <a:avLst/>
          </a:prstGeom>
          <a:noFill/>
        </p:spPr>
      </p:pic>
      <p:pic>
        <p:nvPicPr>
          <p:cNvPr id="34"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436472" y="5101342"/>
            <a:ext cx="199847" cy="199847"/>
          </a:xfrm>
          <a:prstGeom prst="rect">
            <a:avLst/>
          </a:prstGeom>
          <a:noFill/>
        </p:spPr>
      </p:pic>
      <p:pic>
        <p:nvPicPr>
          <p:cNvPr id="3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81598" y="531439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065753" y="5130059"/>
            <a:ext cx="199847" cy="199847"/>
          </a:xfrm>
          <a:prstGeom prst="rect">
            <a:avLst/>
          </a:prstGeom>
          <a:noFill/>
        </p:spPr>
      </p:pic>
      <p:pic>
        <p:nvPicPr>
          <p:cNvPr id="3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798841" y="51637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68721" y="5334938"/>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4755153" y="4899705"/>
            <a:ext cx="199847" cy="199847"/>
          </a:xfrm>
          <a:prstGeom prst="rect">
            <a:avLst/>
          </a:prstGeom>
          <a:noFill/>
        </p:spPr>
      </p:pic>
      <p:pic>
        <p:nvPicPr>
          <p:cNvPr id="4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030261" y="4763219"/>
            <a:ext cx="199847" cy="199847"/>
          </a:xfrm>
          <a:prstGeom prst="rect">
            <a:avLst/>
          </a:prstGeom>
          <a:noFill/>
        </p:spPr>
      </p:pic>
      <p:pic>
        <p:nvPicPr>
          <p:cNvPr id="4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00072" y="4849363"/>
            <a:ext cx="199847" cy="199847"/>
          </a:xfrm>
          <a:prstGeom prst="rect">
            <a:avLst/>
          </a:prstGeom>
          <a:noFill/>
        </p:spPr>
      </p:pic>
      <p:pic>
        <p:nvPicPr>
          <p:cNvPr id="4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957792" y="5139035"/>
            <a:ext cx="199847" cy="199847"/>
          </a:xfrm>
          <a:prstGeom prst="rect">
            <a:avLst/>
          </a:prstGeom>
          <a:noFill/>
        </p:spPr>
      </p:pic>
      <p:pic>
        <p:nvPicPr>
          <p:cNvPr id="4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687928" y="516666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02918" y="535208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2800786" y="4908740"/>
            <a:ext cx="199847" cy="199847"/>
          </a:xfrm>
          <a:prstGeom prst="rect">
            <a:avLst/>
          </a:prstGeom>
          <a:noFill/>
        </p:spPr>
      </p:pic>
      <p:pic>
        <p:nvPicPr>
          <p:cNvPr id="46"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3344912" y="5160130"/>
            <a:ext cx="199847" cy="199847"/>
          </a:xfrm>
          <a:prstGeom prst="rect">
            <a:avLst/>
          </a:prstGeom>
          <a:noFill/>
        </p:spPr>
      </p:pic>
      <p:pic>
        <p:nvPicPr>
          <p:cNvPr id="4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848879" y="526273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30643" y="5033066"/>
            <a:ext cx="199847" cy="199847"/>
          </a:xfrm>
          <a:prstGeom prst="rect">
            <a:avLst/>
          </a:prstGeom>
          <a:noFill/>
        </p:spPr>
      </p:pic>
      <p:pic>
        <p:nvPicPr>
          <p:cNvPr id="49"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402356" y="5240939"/>
            <a:ext cx="199847" cy="199847"/>
          </a:xfrm>
          <a:prstGeom prst="rect">
            <a:avLst/>
          </a:prstGeom>
          <a:noFill/>
        </p:spPr>
      </p:pic>
      <p:pic>
        <p:nvPicPr>
          <p:cNvPr id="50"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322106" y="4986837"/>
            <a:ext cx="199847" cy="199847"/>
          </a:xfrm>
          <a:prstGeom prst="rect">
            <a:avLst/>
          </a:prstGeom>
          <a:noFill/>
        </p:spPr>
      </p:pic>
      <p:pic>
        <p:nvPicPr>
          <p:cNvPr id="51"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627951" y="4736510"/>
            <a:ext cx="199847" cy="199847"/>
          </a:xfrm>
          <a:prstGeom prst="rect">
            <a:avLst/>
          </a:prstGeom>
          <a:noFill/>
        </p:spPr>
      </p:pic>
      <p:pic>
        <p:nvPicPr>
          <p:cNvPr id="52" name="Picture 2" descr="http://www.cliparthut.com/clip-arts/189/unifix-cube-clip-art-189416.png"/>
          <p:cNvPicPr>
            <a:picLocks noChangeAspect="1" noChangeArrowheads="1"/>
          </p:cNvPicPr>
          <p:nvPr/>
        </p:nvPicPr>
        <p:blipFill>
          <a:blip r:embed="rId4" cstate="print"/>
          <a:srcRect/>
          <a:stretch>
            <a:fillRect/>
          </a:stretch>
        </p:blipFill>
        <p:spPr bwMode="auto">
          <a:xfrm rot="5400000">
            <a:off x="1936350" y="4930444"/>
            <a:ext cx="199847" cy="199847"/>
          </a:xfrm>
          <a:prstGeom prst="rect">
            <a:avLst/>
          </a:prstGeom>
          <a:noFill/>
        </p:spPr>
      </p:pic>
      <p:pic>
        <p:nvPicPr>
          <p:cNvPr id="5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65829" y="250342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973115" y="26668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600928" y="276335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154410" y="296050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289245" y="2750525"/>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899734" y="2530363"/>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612107" y="266186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6053259" y="2790296"/>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5718788" y="2931687"/>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512391" y="2521479"/>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229505" y="2805190"/>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4651020" y="2872112"/>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2934056" y="2573771"/>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3131210" y="2870634"/>
            <a:ext cx="197154" cy="197154"/>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http://lessonpix.com/drawings/27617/100x100/Connecting+Cube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1630644" y="2727334"/>
            <a:ext cx="197154" cy="197154"/>
          </a:xfrm>
          <a:prstGeom prst="rect">
            <a:avLst/>
          </a:prstGeom>
          <a:noFill/>
          <a:extLst>
            <a:ext uri="{909E8E84-426E-40DD-AFC4-6F175D3DCCD1}">
              <a14:hiddenFill xmlns:a14="http://schemas.microsoft.com/office/drawing/2010/main">
                <a:solidFill>
                  <a:srgbClr val="FFFFFF"/>
                </a:solidFill>
              </a14:hiddenFill>
            </a:ext>
          </a:extLst>
        </p:spPr>
      </p:pic>
      <p:sp>
        <p:nvSpPr>
          <p:cNvPr id="65" name="Rectangle 64"/>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121132747"/>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859391" y="666599"/>
            <a:ext cx="7444409" cy="1015663"/>
          </a:xfrm>
          <a:prstGeom prst="rect">
            <a:avLst/>
          </a:prstGeom>
          <a:noFill/>
        </p:spPr>
        <p:txBody>
          <a:bodyPr wrap="square" rtlCol="0">
            <a:spAutoFit/>
          </a:bodyPr>
          <a:lstStyle/>
          <a:p>
            <a:pPr algn="ctr"/>
            <a:r>
              <a:rPr lang="en-US" sz="2000" b="1" dirty="0"/>
              <a:t>We will pretend we are making bracelets now.  Move the cubes to the edges of their circles so that they are like beads on a bracelet.  What do you notice?</a:t>
            </a:r>
            <a:endParaRPr lang="en-US" sz="2400" b="1" dirty="0"/>
          </a:p>
        </p:txBody>
      </p:sp>
      <p:pic>
        <p:nvPicPr>
          <p:cNvPr id="2" name="Picture 1"/>
          <p:cNvPicPr>
            <a:picLocks noChangeAspect="1"/>
          </p:cNvPicPr>
          <p:nvPr/>
        </p:nvPicPr>
        <p:blipFill>
          <a:blip r:embed="rId3"/>
          <a:stretch>
            <a:fillRect/>
          </a:stretch>
        </p:blipFill>
        <p:spPr>
          <a:xfrm>
            <a:off x="612224" y="1830694"/>
            <a:ext cx="7938745" cy="4471988"/>
          </a:xfrm>
          <a:prstGeom prst="rect">
            <a:avLst/>
          </a:prstGeom>
        </p:spPr>
      </p:pic>
      <p:sp>
        <p:nvSpPr>
          <p:cNvPr id="5" name="Rectangle 4"/>
          <p:cNvSpPr/>
          <p:nvPr/>
        </p:nvSpPr>
        <p:spPr>
          <a:xfrm>
            <a:off x="2303280" y="3810000"/>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20678540"/>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859391" y="554491"/>
            <a:ext cx="7444409" cy="1323439"/>
          </a:xfrm>
          <a:prstGeom prst="rect">
            <a:avLst/>
          </a:prstGeom>
          <a:noFill/>
        </p:spPr>
        <p:txBody>
          <a:bodyPr wrap="square" rtlCol="0">
            <a:spAutoFit/>
          </a:bodyPr>
          <a:lstStyle/>
          <a:p>
            <a:pPr algn="ctr"/>
            <a:r>
              <a:rPr lang="en-US" sz="2000" b="1" dirty="0"/>
              <a:t>Do you remember what we did with our last set of bracelets?  Take the cubes off the last circle, and draw red and blue beads there instead.  What would we do on the next circle?  Go ahead and carefully replace each cube with a crayon bead.</a:t>
            </a:r>
            <a:endParaRPr lang="en-US" sz="2400" b="1" dirty="0"/>
          </a:p>
        </p:txBody>
      </p:sp>
      <p:pic>
        <p:nvPicPr>
          <p:cNvPr id="2" name="Picture 1"/>
          <p:cNvPicPr>
            <a:picLocks noChangeAspect="1"/>
          </p:cNvPicPr>
          <p:nvPr/>
        </p:nvPicPr>
        <p:blipFill>
          <a:blip r:embed="rId3"/>
          <a:stretch>
            <a:fillRect/>
          </a:stretch>
        </p:blipFill>
        <p:spPr>
          <a:xfrm>
            <a:off x="612224" y="1830694"/>
            <a:ext cx="7938745" cy="4471988"/>
          </a:xfrm>
          <a:prstGeom prst="rect">
            <a:avLst/>
          </a:prstGeom>
        </p:spPr>
      </p:pic>
      <p:sp>
        <p:nvSpPr>
          <p:cNvPr id="5" name="Rectangle 4"/>
          <p:cNvSpPr/>
          <p:nvPr/>
        </p:nvSpPr>
        <p:spPr>
          <a:xfrm>
            <a:off x="2303280" y="3810000"/>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434284017"/>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303317" y="132186"/>
            <a:ext cx="1688283" cy="307777"/>
          </a:xfrm>
          <a:prstGeom prst="rect">
            <a:avLst/>
          </a:prstGeom>
          <a:noFill/>
        </p:spPr>
        <p:txBody>
          <a:bodyPr wrap="none" rtlCol="0">
            <a:spAutoFit/>
          </a:bodyPr>
          <a:lstStyle/>
          <a:p>
            <a:r>
              <a:rPr lang="en-US" sz="1400" dirty="0"/>
              <a:t>Module 1, Lesson 36</a:t>
            </a:r>
          </a:p>
        </p:txBody>
      </p:sp>
      <p:sp>
        <p:nvSpPr>
          <p:cNvPr id="15" name="TextBox 14"/>
          <p:cNvSpPr txBox="1"/>
          <p:nvPr/>
        </p:nvSpPr>
        <p:spPr>
          <a:xfrm>
            <a:off x="1039295" y="666599"/>
            <a:ext cx="7065409" cy="1015663"/>
          </a:xfrm>
          <a:prstGeom prst="rect">
            <a:avLst/>
          </a:prstGeom>
          <a:noFill/>
        </p:spPr>
        <p:txBody>
          <a:bodyPr wrap="square" rtlCol="0">
            <a:spAutoFit/>
          </a:bodyPr>
          <a:lstStyle/>
          <a:p>
            <a:pPr algn="ctr"/>
            <a:r>
              <a:rPr lang="en-US" sz="2000" b="1" dirty="0"/>
              <a:t>Now, we need to name our bracelets!  Let’s call our last bracelet 10.  What should we call the bracelet with 1 less?  Choose a crayon and label all of your bracelets.</a:t>
            </a:r>
            <a:endParaRPr lang="en-US" sz="2400" b="1" dirty="0"/>
          </a:p>
        </p:txBody>
      </p:sp>
      <p:pic>
        <p:nvPicPr>
          <p:cNvPr id="2" name="Picture 1"/>
          <p:cNvPicPr>
            <a:picLocks noChangeAspect="1"/>
          </p:cNvPicPr>
          <p:nvPr/>
        </p:nvPicPr>
        <p:blipFill>
          <a:blip r:embed="rId3"/>
          <a:stretch>
            <a:fillRect/>
          </a:stretch>
        </p:blipFill>
        <p:spPr>
          <a:xfrm>
            <a:off x="612224" y="1830694"/>
            <a:ext cx="7938745" cy="4471988"/>
          </a:xfrm>
          <a:prstGeom prst="rect">
            <a:avLst/>
          </a:prstGeom>
        </p:spPr>
      </p:pic>
      <p:sp>
        <p:nvSpPr>
          <p:cNvPr id="5" name="Rectangle 4"/>
          <p:cNvSpPr/>
          <p:nvPr/>
        </p:nvSpPr>
        <p:spPr>
          <a:xfrm>
            <a:off x="2303280" y="3810000"/>
            <a:ext cx="4343400" cy="76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we </a:t>
            </a:r>
          </a:p>
        </p:txBody>
      </p:sp>
      <p:sp>
        <p:nvSpPr>
          <p:cNvPr id="8" name="Rectangle 7"/>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1554514443"/>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58525" y="228998"/>
            <a:ext cx="8626949" cy="456406"/>
          </a:xfrm>
          <a:prstGeom prst="rect">
            <a:avLst/>
          </a:prstGeom>
        </p:spPr>
      </p:pic>
      <p:pic>
        <p:nvPicPr>
          <p:cNvPr id="2" name="Picture 1"/>
          <p:cNvPicPr>
            <a:picLocks noChangeAspect="1"/>
          </p:cNvPicPr>
          <p:nvPr/>
        </p:nvPicPr>
        <p:blipFill>
          <a:blip r:embed="rId4"/>
          <a:stretch>
            <a:fillRect/>
          </a:stretch>
        </p:blipFill>
        <p:spPr>
          <a:xfrm>
            <a:off x="612775" y="1000555"/>
            <a:ext cx="7864402" cy="4882085"/>
          </a:xfrm>
          <a:prstGeom prst="rect">
            <a:avLst/>
          </a:prstGeom>
        </p:spPr>
      </p:pic>
    </p:spTree>
    <p:extLst>
      <p:ext uri="{BB962C8B-B14F-4D97-AF65-F5344CB8AC3E}">
        <p14:creationId xmlns:p14="http://schemas.microsoft.com/office/powerpoint/2010/main" val="4159438061"/>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58525" y="228998"/>
            <a:ext cx="8626949" cy="456406"/>
          </a:xfrm>
          <a:prstGeom prst="rect">
            <a:avLst/>
          </a:prstGeom>
        </p:spPr>
      </p:pic>
      <p:pic>
        <p:nvPicPr>
          <p:cNvPr id="3" name="Picture 2"/>
          <p:cNvPicPr>
            <a:picLocks noChangeAspect="1"/>
          </p:cNvPicPr>
          <p:nvPr/>
        </p:nvPicPr>
        <p:blipFill>
          <a:blip r:embed="rId4"/>
          <a:stretch>
            <a:fillRect/>
          </a:stretch>
        </p:blipFill>
        <p:spPr>
          <a:xfrm>
            <a:off x="256579" y="1838682"/>
            <a:ext cx="8414839" cy="4177997"/>
          </a:xfrm>
          <a:prstGeom prst="rect">
            <a:avLst/>
          </a:prstGeom>
        </p:spPr>
      </p:pic>
    </p:spTree>
    <p:extLst>
      <p:ext uri="{BB962C8B-B14F-4D97-AF65-F5344CB8AC3E}">
        <p14:creationId xmlns:p14="http://schemas.microsoft.com/office/powerpoint/2010/main" val="701068806"/>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58525" y="228998"/>
            <a:ext cx="8626949" cy="456406"/>
          </a:xfrm>
          <a:prstGeom prst="rect">
            <a:avLst/>
          </a:prstGeom>
        </p:spPr>
      </p:pic>
      <p:pic>
        <p:nvPicPr>
          <p:cNvPr id="2" name="Picture 1"/>
          <p:cNvPicPr>
            <a:picLocks noChangeAspect="1"/>
          </p:cNvPicPr>
          <p:nvPr/>
        </p:nvPicPr>
        <p:blipFill>
          <a:blip r:embed="rId4"/>
          <a:stretch>
            <a:fillRect/>
          </a:stretch>
        </p:blipFill>
        <p:spPr>
          <a:xfrm>
            <a:off x="652053" y="1225701"/>
            <a:ext cx="7839892" cy="4406597"/>
          </a:xfrm>
          <a:prstGeom prst="rect">
            <a:avLst/>
          </a:prstGeom>
        </p:spPr>
      </p:pic>
    </p:spTree>
    <p:extLst>
      <p:ext uri="{BB962C8B-B14F-4D97-AF65-F5344CB8AC3E}">
        <p14:creationId xmlns:p14="http://schemas.microsoft.com/office/powerpoint/2010/main" val="1882969489"/>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4" name="Picture 3"/>
          <p:cNvPicPr>
            <a:picLocks noChangeAspect="1"/>
          </p:cNvPicPr>
          <p:nvPr/>
        </p:nvPicPr>
        <p:blipFill>
          <a:blip r:embed="rId3"/>
          <a:stretch>
            <a:fillRect/>
          </a:stretch>
        </p:blipFill>
        <p:spPr>
          <a:xfrm>
            <a:off x="258525" y="228998"/>
            <a:ext cx="8626949" cy="456406"/>
          </a:xfrm>
          <a:prstGeom prst="rect">
            <a:avLst/>
          </a:prstGeom>
        </p:spPr>
      </p:pic>
      <p:pic>
        <p:nvPicPr>
          <p:cNvPr id="3" name="Picture 2"/>
          <p:cNvPicPr>
            <a:picLocks noChangeAspect="1"/>
          </p:cNvPicPr>
          <p:nvPr/>
        </p:nvPicPr>
        <p:blipFill>
          <a:blip r:embed="rId4"/>
          <a:stretch>
            <a:fillRect/>
          </a:stretch>
        </p:blipFill>
        <p:spPr>
          <a:xfrm>
            <a:off x="685800" y="1295400"/>
            <a:ext cx="7771847" cy="4343400"/>
          </a:xfrm>
          <a:prstGeom prst="rect">
            <a:avLst/>
          </a:prstGeom>
        </p:spPr>
      </p:pic>
    </p:spTree>
    <p:extLst>
      <p:ext uri="{BB962C8B-B14F-4D97-AF65-F5344CB8AC3E}">
        <p14:creationId xmlns:p14="http://schemas.microsoft.com/office/powerpoint/2010/main" val="366404992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942157" y="714495"/>
            <a:ext cx="7391400" cy="830997"/>
          </a:xfrm>
          <a:prstGeom prst="rect">
            <a:avLst/>
          </a:prstGeom>
          <a:noFill/>
        </p:spPr>
        <p:txBody>
          <a:bodyPr wrap="square" rtlCol="0">
            <a:spAutoFit/>
          </a:bodyPr>
          <a:lstStyle/>
          <a:p>
            <a:pPr algn="ctr"/>
            <a:r>
              <a:rPr lang="en-US" sz="2400" b="1" dirty="0"/>
              <a:t>Write the number 6 in the air.  Now, move all your beans to the edge of the circle like a magic necklace.</a:t>
            </a:r>
          </a:p>
        </p:txBody>
      </p:sp>
      <p:pic>
        <p:nvPicPr>
          <p:cNvPr id="2" name="Picture 1"/>
          <p:cNvPicPr>
            <a:picLocks noChangeAspect="1"/>
          </p:cNvPicPr>
          <p:nvPr/>
        </p:nvPicPr>
        <p:blipFill>
          <a:blip r:embed="rId3"/>
          <a:stretch>
            <a:fillRect/>
          </a:stretch>
        </p:blipFill>
        <p:spPr>
          <a:xfrm>
            <a:off x="3326187" y="2141554"/>
            <a:ext cx="2491623" cy="2724357"/>
          </a:xfrm>
          <a:prstGeom prst="rect">
            <a:avLst/>
          </a:prstGeom>
        </p:spPr>
      </p:pic>
      <p:pic>
        <p:nvPicPr>
          <p:cNvPr id="16"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4750016">
            <a:off x="5208173" y="2991561"/>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85285">
            <a:off x="3349049" y="3639659"/>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1114476">
            <a:off x="4130570" y="4392757"/>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800000">
            <a:off x="4449472" y="230004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013913">
            <a:off x="3509740" y="2642194"/>
            <a:ext cx="589976" cy="3814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9iR/gEy/9iRgEyRX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6796296">
            <a:off x="5073673" y="3960385"/>
            <a:ext cx="589976" cy="381488"/>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1981200" y="2017547"/>
            <a:ext cx="4980140" cy="320040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14" name="Picture 2" descr="http://p4cdn2static.sharpschool.com/common/resources/images/Cliparts/Students/Cute%20Doll.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60373" y="3129415"/>
            <a:ext cx="1967439" cy="3291491"/>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93574145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2245062" y="1345809"/>
            <a:ext cx="4657187" cy="2938463"/>
          </a:xfrm>
          <a:prstGeom prst="rect">
            <a:avLst/>
          </a:prstGeom>
        </p:spPr>
      </p:pic>
    </p:spTree>
    <p:extLst>
      <p:ext uri="{BB962C8B-B14F-4D97-AF65-F5344CB8AC3E}">
        <p14:creationId xmlns:p14="http://schemas.microsoft.com/office/powerpoint/2010/main" val="3828649844"/>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316934" y="914400"/>
            <a:ext cx="6523383" cy="3585597"/>
          </a:xfrm>
          <a:prstGeom prst="rect">
            <a:avLst/>
          </a:prstGeom>
          <a:noFill/>
        </p:spPr>
        <p:txBody>
          <a:bodyPr wrap="square" rtlCol="0">
            <a:spAutoFit/>
          </a:bodyPr>
          <a:lstStyle/>
          <a:p>
            <a:pPr algn="ctr"/>
            <a:r>
              <a:rPr lang="en-US" sz="4800" b="1" dirty="0">
                <a:latin typeface="Kristen ITC" panose="03050502040202030202" pitchFamily="66" charset="0"/>
              </a:rPr>
              <a:t>Lesson 37</a:t>
            </a:r>
          </a:p>
          <a:p>
            <a:pPr algn="ctr"/>
            <a:endParaRPr lang="en-US"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endParaRPr lang="en-US" sz="1100" dirty="0">
              <a:latin typeface="Kristen ITC" panose="03050502040202030202" pitchFamily="66" charset="0"/>
            </a:endParaRPr>
          </a:p>
          <a:p>
            <a:pPr algn="ctr"/>
            <a:r>
              <a:rPr lang="en-US" sz="3600" dirty="0">
                <a:latin typeface="Kristen ITC" panose="03050502040202030202" pitchFamily="66" charset="0"/>
              </a:rPr>
              <a:t>I can show what I have learned about numbers 1-10!</a:t>
            </a: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1830053582"/>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1.  One more is 2.</a:t>
            </a:r>
            <a:endParaRPr lang="en-US" sz="2400" b="1" dirty="0"/>
          </a:p>
        </p:txBody>
      </p:sp>
    </p:spTree>
    <p:extLst>
      <p:ext uri="{BB962C8B-B14F-4D97-AF65-F5344CB8AC3E}">
        <p14:creationId xmlns:p14="http://schemas.microsoft.com/office/powerpoint/2010/main" val="2381875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2.  One more is 3.</a:t>
            </a:r>
            <a:endParaRPr lang="en-US" sz="2400" b="1" dirty="0"/>
          </a:p>
        </p:txBody>
      </p:sp>
    </p:spTree>
    <p:extLst>
      <p:ext uri="{BB962C8B-B14F-4D97-AF65-F5344CB8AC3E}">
        <p14:creationId xmlns:p14="http://schemas.microsoft.com/office/powerpoint/2010/main" val="261462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3.  One more is 4.</a:t>
            </a:r>
            <a:endParaRPr lang="en-US" sz="2400" b="1" dirty="0"/>
          </a:p>
        </p:txBody>
      </p:sp>
    </p:spTree>
    <p:extLst>
      <p:ext uri="{BB962C8B-B14F-4D97-AF65-F5344CB8AC3E}">
        <p14:creationId xmlns:p14="http://schemas.microsoft.com/office/powerpoint/2010/main" val="282237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4.  One more is 5.</a:t>
            </a:r>
            <a:endParaRPr lang="en-US" sz="2400" b="1" dirty="0"/>
          </a:p>
        </p:txBody>
      </p:sp>
    </p:spTree>
    <p:extLst>
      <p:ext uri="{BB962C8B-B14F-4D97-AF65-F5344CB8AC3E}">
        <p14:creationId xmlns:p14="http://schemas.microsoft.com/office/powerpoint/2010/main" val="373963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5.  One more is 6.</a:t>
            </a:r>
            <a:endParaRPr lang="en-US" sz="2400" b="1" dirty="0"/>
          </a:p>
        </p:txBody>
      </p:sp>
    </p:spTree>
    <p:extLst>
      <p:ext uri="{BB962C8B-B14F-4D97-AF65-F5344CB8AC3E}">
        <p14:creationId xmlns:p14="http://schemas.microsoft.com/office/powerpoint/2010/main" val="3736351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6.  One more is 7.</a:t>
            </a:r>
            <a:endParaRPr lang="en-US" sz="2400" b="1" dirty="0"/>
          </a:p>
        </p:txBody>
      </p:sp>
    </p:spTree>
    <p:extLst>
      <p:ext uri="{BB962C8B-B14F-4D97-AF65-F5344CB8AC3E}">
        <p14:creationId xmlns:p14="http://schemas.microsoft.com/office/powerpoint/2010/main" val="37102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7.  One more is 8.</a:t>
            </a:r>
            <a:endParaRPr lang="en-US" sz="2400" b="1" dirty="0"/>
          </a:p>
        </p:txBody>
      </p:sp>
    </p:spTree>
    <p:extLst>
      <p:ext uri="{BB962C8B-B14F-4D97-AF65-F5344CB8AC3E}">
        <p14:creationId xmlns:p14="http://schemas.microsoft.com/office/powerpoint/2010/main" val="2906953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267579" cy="769441"/>
          </a:xfrm>
          <a:prstGeom prst="rect">
            <a:avLst/>
          </a:prstGeom>
          <a:noFill/>
        </p:spPr>
        <p:txBody>
          <a:bodyPr wrap="none" rtlCol="0">
            <a:spAutoFit/>
          </a:bodyPr>
          <a:lstStyle/>
          <a:p>
            <a:r>
              <a:rPr lang="en-US" sz="4400" b="1" dirty="0"/>
              <a:t>8.  One more is 9.</a:t>
            </a:r>
            <a:endParaRPr lang="en-US" sz="2400" b="1" dirty="0"/>
          </a:p>
        </p:txBody>
      </p:sp>
    </p:spTree>
    <p:extLst>
      <p:ext uri="{BB962C8B-B14F-4D97-AF65-F5344CB8AC3E}">
        <p14:creationId xmlns:p14="http://schemas.microsoft.com/office/powerpoint/2010/main" val="895617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62800" y="304800"/>
            <a:ext cx="1688283" cy="307777"/>
          </a:xfrm>
          <a:prstGeom prst="rect">
            <a:avLst/>
          </a:prstGeom>
          <a:noFill/>
        </p:spPr>
        <p:txBody>
          <a:bodyPr wrap="none" rtlCol="0">
            <a:spAutoFit/>
          </a:bodyPr>
          <a:lstStyle/>
          <a:p>
            <a:r>
              <a:rPr lang="en-US" sz="1400" dirty="0"/>
              <a:t>Module 1, Lesson 18</a:t>
            </a:r>
          </a:p>
        </p:txBody>
      </p:sp>
      <p:sp>
        <p:nvSpPr>
          <p:cNvPr id="39" name="TextBox 38"/>
          <p:cNvSpPr txBox="1"/>
          <p:nvPr/>
        </p:nvSpPr>
        <p:spPr>
          <a:xfrm>
            <a:off x="942157" y="714495"/>
            <a:ext cx="7391400" cy="1569660"/>
          </a:xfrm>
          <a:prstGeom prst="rect">
            <a:avLst/>
          </a:prstGeom>
          <a:noFill/>
        </p:spPr>
        <p:txBody>
          <a:bodyPr wrap="square" rtlCol="0">
            <a:spAutoFit/>
          </a:bodyPr>
          <a:lstStyle/>
          <a:p>
            <a:pPr algn="ctr"/>
            <a:r>
              <a:rPr lang="en-US" sz="2400" b="1" dirty="0"/>
              <a:t>Now, put your cups away.  Watch how I write the number six.  Follow along with your fingers in the air. </a:t>
            </a:r>
          </a:p>
          <a:p>
            <a:pPr algn="ctr"/>
            <a:endParaRPr lang="en-US" sz="2400" b="1" dirty="0"/>
          </a:p>
          <a:p>
            <a:pPr algn="ctr"/>
            <a:r>
              <a:rPr lang="en-US" sz="2400" b="1" dirty="0"/>
              <a:t> “Monkey’s tail needs a fix!  Come on, let’s make a 6!”</a:t>
            </a:r>
          </a:p>
        </p:txBody>
      </p:sp>
      <p:sp>
        <p:nvSpPr>
          <p:cNvPr id="3" name="TextBox 2"/>
          <p:cNvSpPr txBox="1"/>
          <p:nvPr/>
        </p:nvSpPr>
        <p:spPr>
          <a:xfrm>
            <a:off x="800492" y="5943600"/>
            <a:ext cx="7674730" cy="369332"/>
          </a:xfrm>
          <a:prstGeom prst="rect">
            <a:avLst/>
          </a:prstGeom>
          <a:noFill/>
        </p:spPr>
        <p:txBody>
          <a:bodyPr wrap="none" rtlCol="0">
            <a:spAutoFit/>
          </a:bodyPr>
          <a:lstStyle/>
          <a:p>
            <a:pPr algn="ctr"/>
            <a:r>
              <a:rPr lang="en-US" b="1" dirty="0">
                <a:solidFill>
                  <a:srgbClr val="FF0066"/>
                </a:solidFill>
              </a:rPr>
              <a:t>When you are ready, you can take out your practice sheet and use your pencils.</a:t>
            </a:r>
          </a:p>
        </p:txBody>
      </p:sp>
      <p:pic>
        <p:nvPicPr>
          <p:cNvPr id="12292" name="Picture 4" descr="http://downloadclipart.org/do-upload/clipart/2015-12/Beautiful_Monkey_Clip_art.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443810" y="3505200"/>
            <a:ext cx="2070790" cy="241320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content.mycutegraphics.com/graphics/career/blank-picture-frame.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66257" y="2527097"/>
            <a:ext cx="2743200" cy="302383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695230859"/>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552913" cy="769441"/>
          </a:xfrm>
          <a:prstGeom prst="rect">
            <a:avLst/>
          </a:prstGeom>
          <a:noFill/>
        </p:spPr>
        <p:txBody>
          <a:bodyPr wrap="none" rtlCol="0">
            <a:spAutoFit/>
          </a:bodyPr>
          <a:lstStyle/>
          <a:p>
            <a:r>
              <a:rPr lang="en-US" sz="4400" b="1" dirty="0"/>
              <a:t>9.  One more is 10.</a:t>
            </a:r>
            <a:endParaRPr lang="en-US" sz="2400" b="1" dirty="0"/>
          </a:p>
        </p:txBody>
      </p:sp>
    </p:spTree>
    <p:extLst>
      <p:ext uri="{BB962C8B-B14F-4D97-AF65-F5344CB8AC3E}">
        <p14:creationId xmlns:p14="http://schemas.microsoft.com/office/powerpoint/2010/main" val="234356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4184159" cy="769441"/>
          </a:xfrm>
          <a:prstGeom prst="rect">
            <a:avLst/>
          </a:prstGeom>
          <a:noFill/>
        </p:spPr>
        <p:txBody>
          <a:bodyPr wrap="none" rtlCol="0">
            <a:spAutoFit/>
          </a:bodyPr>
          <a:lstStyle/>
          <a:p>
            <a:pPr algn="ctr"/>
            <a:r>
              <a:rPr lang="en-US" sz="4400" b="1" dirty="0"/>
              <a:t>10.  One less is 9.</a:t>
            </a:r>
            <a:endParaRPr lang="en-US" sz="2400" b="1" dirty="0"/>
          </a:p>
        </p:txBody>
      </p:sp>
    </p:spTree>
    <p:extLst>
      <p:ext uri="{BB962C8B-B14F-4D97-AF65-F5344CB8AC3E}">
        <p14:creationId xmlns:p14="http://schemas.microsoft.com/office/powerpoint/2010/main" val="2989420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9.  One less is 8.</a:t>
            </a:r>
            <a:endParaRPr lang="en-US" sz="2400" b="1" dirty="0"/>
          </a:p>
        </p:txBody>
      </p:sp>
    </p:spTree>
    <p:extLst>
      <p:ext uri="{BB962C8B-B14F-4D97-AF65-F5344CB8AC3E}">
        <p14:creationId xmlns:p14="http://schemas.microsoft.com/office/powerpoint/2010/main" val="2194534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8.  One less is 7.</a:t>
            </a:r>
            <a:endParaRPr lang="en-US" sz="2400" b="1" dirty="0"/>
          </a:p>
        </p:txBody>
      </p:sp>
    </p:spTree>
    <p:extLst>
      <p:ext uri="{BB962C8B-B14F-4D97-AF65-F5344CB8AC3E}">
        <p14:creationId xmlns:p14="http://schemas.microsoft.com/office/powerpoint/2010/main" val="2185053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7.  One less is 6.</a:t>
            </a:r>
            <a:endParaRPr lang="en-US" sz="2400" b="1" dirty="0"/>
          </a:p>
        </p:txBody>
      </p:sp>
    </p:spTree>
    <p:extLst>
      <p:ext uri="{BB962C8B-B14F-4D97-AF65-F5344CB8AC3E}">
        <p14:creationId xmlns:p14="http://schemas.microsoft.com/office/powerpoint/2010/main" val="1688734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6.  One less is 5.</a:t>
            </a:r>
            <a:endParaRPr lang="en-US" sz="2400" b="1" dirty="0"/>
          </a:p>
        </p:txBody>
      </p:sp>
    </p:spTree>
    <p:extLst>
      <p:ext uri="{BB962C8B-B14F-4D97-AF65-F5344CB8AC3E}">
        <p14:creationId xmlns:p14="http://schemas.microsoft.com/office/powerpoint/2010/main" val="169253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5.  One less is 4.</a:t>
            </a:r>
            <a:endParaRPr lang="en-US" sz="2400" b="1" dirty="0"/>
          </a:p>
        </p:txBody>
      </p:sp>
    </p:spTree>
    <p:extLst>
      <p:ext uri="{BB962C8B-B14F-4D97-AF65-F5344CB8AC3E}">
        <p14:creationId xmlns:p14="http://schemas.microsoft.com/office/powerpoint/2010/main" val="3835466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4.  One less is 3.</a:t>
            </a:r>
            <a:endParaRPr lang="en-US" sz="2400" b="1" dirty="0"/>
          </a:p>
        </p:txBody>
      </p:sp>
    </p:spTree>
    <p:extLst>
      <p:ext uri="{BB962C8B-B14F-4D97-AF65-F5344CB8AC3E}">
        <p14:creationId xmlns:p14="http://schemas.microsoft.com/office/powerpoint/2010/main" val="3407823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3.  One less is 2.</a:t>
            </a:r>
            <a:endParaRPr lang="en-US" sz="2400" b="1" dirty="0"/>
          </a:p>
        </p:txBody>
      </p:sp>
    </p:spTree>
    <p:extLst>
      <p:ext uri="{BB962C8B-B14F-4D97-AF65-F5344CB8AC3E}">
        <p14:creationId xmlns:p14="http://schemas.microsoft.com/office/powerpoint/2010/main" val="302712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2.  One less is 1.</a:t>
            </a:r>
            <a:endParaRPr lang="en-US" sz="2400" b="1" dirty="0"/>
          </a:p>
        </p:txBody>
      </p:sp>
    </p:spTree>
    <p:extLst>
      <p:ext uri="{BB962C8B-B14F-4D97-AF65-F5344CB8AC3E}">
        <p14:creationId xmlns:p14="http://schemas.microsoft.com/office/powerpoint/2010/main" val="3575004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4662" y="290792"/>
            <a:ext cx="8564355" cy="371237"/>
          </a:xfrm>
          <a:prstGeom prst="rect">
            <a:avLst/>
          </a:prstGeom>
        </p:spPr>
      </p:pic>
      <p:pic>
        <p:nvPicPr>
          <p:cNvPr id="4" name="Picture 3"/>
          <p:cNvPicPr>
            <a:picLocks noChangeAspect="1"/>
          </p:cNvPicPr>
          <p:nvPr/>
        </p:nvPicPr>
        <p:blipFill>
          <a:blip r:embed="rId4"/>
          <a:stretch>
            <a:fillRect/>
          </a:stretch>
        </p:blipFill>
        <p:spPr>
          <a:xfrm>
            <a:off x="1214989" y="958892"/>
            <a:ext cx="6743700" cy="5200650"/>
          </a:xfrm>
          <a:prstGeom prst="rect">
            <a:avLst/>
          </a:prstGeom>
        </p:spPr>
      </p:pic>
    </p:spTree>
    <p:extLst>
      <p:ext uri="{BB962C8B-B14F-4D97-AF65-F5344CB8AC3E}">
        <p14:creationId xmlns:p14="http://schemas.microsoft.com/office/powerpoint/2010/main" val="3562395195"/>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Building 1 More and 1 Less Towers</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1105295" y="1131935"/>
            <a:ext cx="6933405" cy="707886"/>
          </a:xfrm>
          <a:prstGeom prst="rect">
            <a:avLst/>
          </a:prstGeom>
          <a:noFill/>
        </p:spPr>
        <p:txBody>
          <a:bodyPr wrap="square" rtlCol="0">
            <a:spAutoFit/>
          </a:bodyPr>
          <a:lstStyle/>
          <a:p>
            <a:pPr algn="ctr"/>
            <a:r>
              <a:rPr lang="en-US" sz="2000" b="1" dirty="0">
                <a:solidFill>
                  <a:srgbClr val="0000CC"/>
                </a:solidFill>
              </a:rPr>
              <a:t>Build a tower as I give you the directions.  Then, listen to my directions as we take our tower down.</a:t>
            </a:r>
          </a:p>
        </p:txBody>
      </p:sp>
      <p:pic>
        <p:nvPicPr>
          <p:cNvPr id="4" name="Picture 3"/>
          <p:cNvPicPr>
            <a:picLocks noChangeAspect="1"/>
          </p:cNvPicPr>
          <p:nvPr/>
        </p:nvPicPr>
        <p:blipFill>
          <a:blip r:embed="rId4"/>
          <a:stretch>
            <a:fillRect/>
          </a:stretch>
        </p:blipFill>
        <p:spPr>
          <a:xfrm>
            <a:off x="368223" y="2209800"/>
            <a:ext cx="2232550" cy="4259018"/>
          </a:xfrm>
          <a:prstGeom prst="rect">
            <a:avLst/>
          </a:prstGeom>
        </p:spPr>
      </p:pic>
      <p:sp>
        <p:nvSpPr>
          <p:cNvPr id="7" name="TextBox 6"/>
          <p:cNvSpPr txBox="1"/>
          <p:nvPr/>
        </p:nvSpPr>
        <p:spPr>
          <a:xfrm>
            <a:off x="2438207" y="2928482"/>
            <a:ext cx="3898824" cy="769441"/>
          </a:xfrm>
          <a:prstGeom prst="rect">
            <a:avLst/>
          </a:prstGeom>
          <a:noFill/>
        </p:spPr>
        <p:txBody>
          <a:bodyPr wrap="none" rtlCol="0">
            <a:spAutoFit/>
          </a:bodyPr>
          <a:lstStyle/>
          <a:p>
            <a:pPr algn="ctr"/>
            <a:r>
              <a:rPr lang="en-US" sz="4400" b="1" dirty="0"/>
              <a:t>1.  One less is 0.</a:t>
            </a:r>
            <a:endParaRPr lang="en-US" sz="2400" b="1" dirty="0"/>
          </a:p>
        </p:txBody>
      </p:sp>
    </p:spTree>
    <p:extLst>
      <p:ext uri="{BB962C8B-B14F-4D97-AF65-F5344CB8AC3E}">
        <p14:creationId xmlns:p14="http://schemas.microsoft.com/office/powerpoint/2010/main" val="4057528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37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838199" y="665613"/>
            <a:ext cx="7467598" cy="523220"/>
          </a:xfrm>
          <a:prstGeom prst="rect">
            <a:avLst/>
          </a:prstGeom>
          <a:noFill/>
        </p:spPr>
        <p:txBody>
          <a:bodyPr wrap="square" rtlCol="0">
            <a:spAutoFit/>
          </a:bodyPr>
          <a:lstStyle/>
          <a:p>
            <a:pPr algn="ctr"/>
            <a:r>
              <a:rPr lang="en-US" sz="2800" b="1" dirty="0"/>
              <a:t>5-Group Finger Counting</a:t>
            </a:r>
            <a:endParaRPr lang="en-US" sz="8000" b="1" dirty="0"/>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868016" y="1183851"/>
            <a:ext cx="7505305" cy="2862322"/>
          </a:xfrm>
          <a:prstGeom prst="rect">
            <a:avLst/>
          </a:prstGeom>
          <a:noFill/>
        </p:spPr>
        <p:txBody>
          <a:bodyPr wrap="square" rtlCol="0">
            <a:spAutoFit/>
          </a:bodyPr>
          <a:lstStyle/>
          <a:p>
            <a:pPr algn="ctr"/>
            <a:r>
              <a:rPr lang="en-US" sz="2000" b="1" dirty="0">
                <a:solidFill>
                  <a:srgbClr val="0000CC"/>
                </a:solidFill>
              </a:rPr>
              <a:t>Quick!  Show me 5.  Show me 1 more.  Let’s count on like this:  5 (push out left hand), 1 more is 6 (push out left hand and thumb of right hand).  Try it with me.  Ready?</a:t>
            </a:r>
          </a:p>
          <a:p>
            <a:pPr algn="ctr"/>
            <a:endParaRPr lang="en-US" sz="2000" b="1" dirty="0">
              <a:solidFill>
                <a:srgbClr val="0000CC"/>
              </a:solidFill>
            </a:endParaRPr>
          </a:p>
          <a:p>
            <a:pPr algn="ctr"/>
            <a:r>
              <a:rPr lang="en-US" sz="2000" b="1" dirty="0">
                <a:solidFill>
                  <a:srgbClr val="0000CC"/>
                </a:solidFill>
              </a:rPr>
              <a:t>Stay there at 6.  Now, show me 1 more.  How many fingers are you showing on your left hand?  And your right hand?  How many fingers are you showing in all?  Let’s count on like we did before!</a:t>
            </a:r>
          </a:p>
          <a:p>
            <a:pPr algn="ctr"/>
            <a:endParaRPr lang="en-US" sz="2000" b="1" dirty="0">
              <a:solidFill>
                <a:srgbClr val="0000CC"/>
              </a:solidFill>
            </a:endParaRPr>
          </a:p>
          <a:p>
            <a:pPr algn="ctr"/>
            <a:r>
              <a:rPr lang="en-US" sz="2000" b="1" dirty="0">
                <a:solidFill>
                  <a:srgbClr val="0000CC"/>
                </a:solidFill>
              </a:rPr>
              <a:t>(Continue to 10 if students are ready.)</a:t>
            </a:r>
          </a:p>
        </p:txBody>
      </p:sp>
      <p:pic>
        <p:nvPicPr>
          <p:cNvPr id="137218" name="Picture 2" descr="http://content.mycutegraphics.com/graphics/ladybug/cute-ladybu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27881" y="4724400"/>
            <a:ext cx="4034262" cy="20332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703708"/>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239000" y="304800"/>
            <a:ext cx="1688283" cy="307777"/>
          </a:xfrm>
          <a:prstGeom prst="rect">
            <a:avLst/>
          </a:prstGeom>
          <a:noFill/>
        </p:spPr>
        <p:txBody>
          <a:bodyPr wrap="none" rtlCol="0">
            <a:spAutoFit/>
          </a:bodyPr>
          <a:lstStyle/>
          <a:p>
            <a:r>
              <a:rPr lang="en-US" sz="1400" dirty="0"/>
              <a:t>Module 1, Lesson 37</a:t>
            </a:r>
          </a:p>
        </p:txBody>
      </p:sp>
      <p:sp>
        <p:nvSpPr>
          <p:cNvPr id="8" name="TextBox 7"/>
          <p:cNvSpPr txBox="1"/>
          <p:nvPr/>
        </p:nvSpPr>
        <p:spPr>
          <a:xfrm>
            <a:off x="563298" y="764977"/>
            <a:ext cx="8017404" cy="4247317"/>
          </a:xfrm>
          <a:prstGeom prst="rect">
            <a:avLst/>
          </a:prstGeom>
          <a:noFill/>
        </p:spPr>
        <p:txBody>
          <a:bodyPr wrap="square" rtlCol="0">
            <a:spAutoFit/>
          </a:bodyPr>
          <a:lstStyle/>
          <a:p>
            <a:pPr algn="ctr"/>
            <a:r>
              <a:rPr lang="en-US" b="1" dirty="0"/>
              <a:t>We are going to have a Number Fair today!  Your job will be to make an exhibit for your mystery number at our fair.  You will want to show your number in as many ways as you can, using anything you choose at your station.  You will discover your mystery numbers in a minute.</a:t>
            </a:r>
          </a:p>
          <a:p>
            <a:pPr algn="ctr"/>
            <a:endParaRPr lang="en-US" b="1" dirty="0"/>
          </a:p>
          <a:p>
            <a:pPr algn="ctr"/>
            <a:r>
              <a:rPr lang="en-US" b="1" dirty="0"/>
              <a:t>Your first job will be to put your 5-group cards in order from smallest to greatest, and then hide the card that shows your mystery number.  Your friends will have to figure out what card is missing when they visit your station!</a:t>
            </a:r>
          </a:p>
          <a:p>
            <a:pPr algn="ctr"/>
            <a:endParaRPr lang="en-US" b="1" dirty="0"/>
          </a:p>
          <a:p>
            <a:pPr algn="ctr"/>
            <a:r>
              <a:rPr lang="en-US" b="1" dirty="0"/>
              <a:t>I’m going to give you your mystery bag.  When you get it, shake it and guess how many objects are inside.  When I give you the signal, open your bag and count the objects to find out your mystery number.</a:t>
            </a:r>
          </a:p>
          <a:p>
            <a:pPr algn="ctr"/>
            <a:endParaRPr lang="en-US" b="1" dirty="0"/>
          </a:p>
          <a:p>
            <a:pPr algn="ctr"/>
            <a:r>
              <a:rPr lang="en-US" b="1" dirty="0"/>
              <a:t>Don’t forget to use the materials at your station to show your number in as many ways as you can!  Go!</a:t>
            </a:r>
          </a:p>
        </p:txBody>
      </p:sp>
      <p:pic>
        <p:nvPicPr>
          <p:cNvPr id="49164" name="Picture 12" descr="http://images.clipartpanda.com/party-clip-art-aceo4Akc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7975" y="4829216"/>
            <a:ext cx="1544016" cy="17979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2" descr="http://images.clipartpanda.com/party-clip-art-aceo4Akc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92009" y="4829216"/>
            <a:ext cx="1544016" cy="179792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2722266379"/>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https://s-media-cache-ak0.pinimg.com/736x/78/81/da/7881dabbd94ddc4c3558fee82186e07f.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90845"/>
            <a:ext cx="9601200" cy="1695451"/>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data:image/jpeg;base64,/9j/4AAQSkZJRgABAQAAAQABAAD/2wCEAAkGBxQSEhQUEhQUFBUUFBgWFBcVFBgVFBoYFBkXFhcXFhYYHCggGR4mHBcUIjEhJSktLi4uFyAzODMsNygtLi0BCgoKDg0OGxAQGywkHyQsLCwsLCwsLCwvLCwsLCwsLCwsLCwsLCwsLCwsLCwsLCwsLCwsLCwsLCwsLCwsLCwsLP/AABEIARMAtwMBEQACEQEDEQH/xAAcAAEAAQUBAQAAAAAAAAAAAAAABwEDBAUGAgj/xABJEAABAwIEAwYDBAYGBwkAAAABAAIDBBEFEiExBhNBByJRYXGBFDKRI0KhsRVSYoLB0QgXY3KS4SQzU5Oy8PEWJTRUc4Oi0uL/xAAbAQEAAgMBAQAAAAAAAAAAAAAAAwQBAgUGB//EADkRAAIBAwIDBAcIAQQDAAAAAAABAgMEEQUhEjFBEzJRYQYUInGBkaEjQlKxwdHh8BUWYpLxM1OC/9oADAMBAAIRAxEAPwCcUAQBAEAQBAUugKoBdAEAQBAEAQBAEAQBAEAQBAEAQBAEAQBAUKA0OPcY0VE9sdTUMje4AhpuXWJtchoOUeZQG2o6xkrGyRObIx4u1zCHNI8QQgObxjtFw+lqfhppw2TTN3SWMJ2D3DRp/mEB1THggEEEEXBGoIOxBQHoICqAIAgCAIAgCAIAgCAIAgCAIAgCAIDHrqkRRvkdtGxzz6NBcfyTIPm2WCWCP9JSObKyr708chBfkkJLBG5xu6zSNFepLsoqb3T5nAq3Ubu5naxzGUeT/PJ74Z46bhzK+KCZzopIi+jFj3JnEAjUaWBJ8DkVWso8WY8js23admu073XzMH9J0EdOGSf6S93fkOUl7nu1cTI713uuhGra06aTWWcWVHUK1w5xfCvN7YRu+DO0SroWyRmMzw5GPp2yzC8bXEhoMgBNrA923ToqEKUpyxE7lOpmO7y1z953fD3bFBK4Mq4nUxJAEgdzIQTawc6wc31It5pUozp95G6kmSc03FwojJVAEAQBAEAQBAEAQBAEAQBAEBS6AwMdxiGkgfPO8MjjFyTufBrR1J2ARMEJ8RdqNVVl8dPkp4JGmMB0YkmLXgtJeScrd9gDa+6uwsakocbeCN1FnhPfDeEwV2HU7Jm5uSS3QkEOYS0jToRb6qxTpwq00n0PDaheV7DUKkqX3sfkc5xZ8MMTpY2MjDIjGybKBkHe0abDoLbqvVUO1ilyXM7GnO7enVak23KWXHPu6HccRcNUcwbJUNDWwgm7Tkbl3IdborlWjSa4pdDzVjql9TbpU3lyfXfcjiuxATOkexgZG945Tdvs425G3Hnurek0OKUqrWz2R7elSdGjGnJ5lzb8zCLAdDs7un0KnvrZOLJqU9z6M7L8X+Kw2ne4kuYDC8ncuhOS/lcAH3XlHs8F06xAEAQBAEAQBAEAQBAEAQBAEBQrAPnntR4jNZWvYHEwUrjHG37rpW6SSEdSD3R4WK7Wk2MazdSfJEFao47I5Ar0EreL3KnEXYKl7M3LfLHn+flSFgcdruG1/NU56VT4vZbWeeDFWFOrh1IKTXLK5FnIMpZazTuBufMnqdtVItPtlScF8yTtZZz9OhlVGIzysEc075Y22DWEBoNtuZb57eaqU9KeftJ5j4EFOhbUp9pTppSZjrtQjGEVGOyRu8535luUqnfP2SSkssmfsExDmU1THaxjqC71EjQR+IK8dVWJsvolJaAIAgCAIAgCAIAgCAIAgCAIC1UA5XZd8pt620WAfJcDHNBbIHCRr3NlDvmEgcc9/dev0mUHbrD3KVdPiPZKuVa6RFGO55uqNS5kyWMF0PWR3gfoem9vFQdu31NuHyPAcp6dXJrKOx7C6NOWURMs1BVK+ediegiXP6PI7lb4cyPX9zb8l5Wv32WyYFCAgCAIAgCAIAgCAIAgCAIAgKFYQOD4x7M4K6V08cjqaZ7QHua1rmPtsXsO7vMG6lpV50ZZg8GrinzORb2M1WY3qqfKTvyH5gPJue3tdTu/rPmzXsom7oOxemAHPqKiU2Fw0tiYfHRovb1JUEq05c2zdRS5G0d2R4XlI5L9dnc6TMPQ5lHuZIO4nwo0dZUU17theMjibuLHi7bnrZdGzrS4sM1lHJiMOi9RbbxyUaiwyzUlUbt+1gmok3dglOW0lUSDZ1Wcp6ECOMG3vcey8xVftstEoKMBAEAQBAEAQBAEAQBAEAQBAEAQBAEB5e4AXJAA3J0HugPmXtIxSOoxKrfE8SMvGxrm/KSwd4Aje3irlkszHQ0UY0XrrZfZlCq9y3OFQvF7RLRJA7M+J66nhlMNMKqmZUl0wY48+MOaCSxl7EaE7Ek323XmKy9tlom3BMYgq4mzU8jZI3bEdD1a4bgjwKjBsEAQBAEAQBAEAQBAEAQBAEAQBAYuJYhHTxulme2ONgu5zjYAf89EBxH9Y0lQ62HYfU1LSbNmeORTnpmD3A3CAsV/CVZVsdJitbaFrS99JS3jisATlfL8zxbfT0WAQHGBlGVuUPc6QNuXABxs0AnU2aLarrWEMbh8jNZsvUUV7GDmz7xblGi592sMmovckr+j9XWqKyAn54o5Wi/6hLHm37zfwXmrqPDULh1fEHDkmGyvxHDe6wd+spBflysGr3xi9mvAubAfyNcHbYFjMVZAyeBwfHILg9QerXDo4HQhAbBAEAQBAEAQBAEAQBAEAQBACgIn7U2MdimGNrbmhcXAjUR87pzPL5fa/S6AlWJgDQGgBoAAA0AA2AA6IDke1nEeRhdQWmzpQ2Ftt7yuDDbzylx9kissHzgGjMbbA2FvAaA/QL0VpTxhEdR4RlBd+Kwigzy8KjeR2ySU2bvs2rjT4pSP6PlMLrG1xO0tbfxAcAfZebvo4aZeXI+mpCACTsAb32t1VAyRl2IQ3bWzxB0dLNVO+Gi1yBrb95oOxNwD/d8kBKCAIAgCAIAgCAIAgCAIAgCAIDQ8a8Mx4jSvp5NL6xu6sePlcPyPkSgOO7Nu0Frr0FfKxtXA8xB1xy5Qw5RleO6XaWtpf6oDT9vGLB0tNTA/6tkk7wOhLSyIm22ub6qahHiqJAimFq9NaxedyrVkX11iqUIVe4jxRNossEkODho5hD2kbgsOYWt1NiB6rzl7TfCXqbyj6Q45xLNg1TPG63MpC5pv0kaNvPvLkEhsOBYI48PpGQua5jYGAOYbtJLQXG/m4k+6A310AQBAEAQBAEAQBAEAQBAEAQHJ9qENY/D5WUAJldYHKbP5Z+fJ5209CUBBfB3CkVbVVLJGPpW00IGTMeY2Qd3O9zuoILiLAbBVrmu6SWOpNSpqecmlNbLM58k8zp3n7IPcSSY4rWNz0Jt56ea7FjDL4irUeNj00L01tEpzZ7V58yMoVhrOwLE2hBHRcS7p4e5coPJn02NGqg+DqJJOXTwvFFBC1xMsznXjD8oN7A9fBeaceGTRYZ1fBFHLTUr56OSWKtpHOFXSyO+ykDCSQ6M/KS3Zw6gqnOtKFVRa2ZNGEXBvqTTwhxDHX0sVTGCGyA3ad2uacrmn0IOvXRWiE3SAIAgCAIAgCAIAgCAIAgCAoQgIJ45pKrC6rEp4oHy09bFfm/dje82cXehLtP2goatBVGs9CSFRwI9bFka1n6gt7nvH8SvRWVPCS8SlUecnsBeipw4UVXzKqUwEYLNQNFQvKe2Se3e53vYLK0V8rHNaTJBmY4gEtMTrOsel868pdRxMvMl3GeCaCqeZJ6Zj3kWc8ZmOcNu8WEZthvdVeZjkbXC8Mipo2xQMbHG35WtFh/mfMrIMxYQCyAgCAIAgCAIAgCAIAgCAIDke1inz4TWAG1os3+AhxH4ID53eyxsdxb8gvS2UcpFOoF3SuVQBEC3Nsq113Saj3jr+xWUNxWMH71PM0euZrv4FeRvO+i8fRSqIBAEAQBAEAQBAEAQBAEAQBAEBS6A0nG9GZsPq4xcl8EgFt75SRZYYPmCGXMGuJF3NBNvG1v4L1GmzXCslSsnkurtJ5K7CyYKoC3LsqF5PCJqXM6DsunYzFKd8sgjZHHM4uc4MZ8pHeJ0tr9V5e92mi8fR8OJQvF2SxuG92vaRb1BVQGQ2QEXBBB2sUB6QBAEAQC6ApdALoCqAIAgCAoSgLdRO1jS97gxrRdznEBoA6knQIYZFHFPbE1rnR4dG2YtNjPJcQg/stFi/1uB6rSVSMeZat7OtXfsLPmRpV4xWzvL5aypcSblrZXRs8wGtOg6KtK58Dv0NAg8cbefL/o0tREYTroxxJad7E/dK6WnXu/CzlarpjtZZW8X7s/34HvnL0Ubl9DidkmVZMpqdzvuazo+BeDldVeLRA4Mtylcy4qJvcnpot0NMX98jTZgPh1K8lf3XHPCPYaLps3HtprZ8sl92GsP3G/RUu3l4nXek0Xzgi4ymIFgXtA2DXuAHoAdFlXEvEhlodB/dM2PEKpt8lVVtB6CofbT1JW3rTIv9P0fP5/wZEGPV7DdtdVj1lzfg4FZ9aZq/R2k+svp+xWLH8QaSRXVVzveTMNfIhZ9bZo/RyHRv6fsXP+1GJ/8An6j6t/knrfkaP0dX4n/fgem8XYo3avn88wY76Xbos+trwI5ejsukjNo+03FYbAywzD+2hF/qwtUkbmL6FOrodWHVHT8P9tRzBtfThjbaywXc0H9qM3IHoSpo1E+Rzq1nWo7yRLdBXRzxslicHxyNDmOGxB6rYqmShkogPL5AASSAALknQADqSgI04s7X4YXGKhYKuQGz33ywN/f++fTTzWspKPMnoW1Ws8QWSLuI8dqq9wdVzZmj5YWdyAfu37227iSqkrnPdPR22gwjiVaWX4L+s18MI0AAAHhoFWlLJ36VCMVwxWEjdcL8LT4gM7XfD01yOZbNI8tNjkb0HmVtOVOj3t2ecuNVrVm4UPZj49f78De8U8D4bSUj3zOmzgdx5m+1e/ZrQwjLv5bdUo3Fac0klj3HHq04JZbbZHNDgx5bS57muIvboPAEHqrUr+VOWI8jt2fo6q1BTnJxky4/C3jZzXDz7p+uoVmnrD6kVb0ZuI9ySl9P1PMdLNf/AFYt/wCoP5Kf/MJFL/T182k4fHK/ctMwuomqI6dgDnSagC+UgXJLj4AA39FDUvu0g5vkVbmwqWtZU5rfmdBiVHNSSthqoxGXD7NzDmicBpZrv4LlOEZJ1IPJ63TtZjUkqFWKi+mOXuPNlX6HoylkAWcmMBMmcBAFgBZyYwW5miy2i2Q1oRa3NfIdVZg8HErRjL2XyJT/AKPtfITWU5cTDGWPjab90vzZg3wBsNPFX493LPF3MIwqyUSZVsQHOcc8VR4bTGZ4zPccsMdyM7zs29tB1JR7GUnJ4RBHGHHmIYhHy5BHHDmuY4iWlw6Ne4u7w8tFD20OR0lpVwo8TWfijmaWob8o7h/VOn/VQTg3vzO1Z3VKK4EuF+HIzmHxVdo7MHh7mVG8KKUXzL0JwxguUVRUQtMcFXNFESTkadATcnKfu79FM60X3o5Zwano6pTbp1MR8MfkWnQBzg6Rz5njZ0ry9w9L7LV15NYisF+10W1ovja4n57/AKF4lQHYQRoFEwY5lt7pGPjmgOWaF2ZngfFp8iLj3KnozUVwT5M42r6c7qCnT78eXmdLxhxhDXUXKFPKKhxaRnZ3YnNIzPbJfwuNNddVvRpdlJviXD4HlFQuKklBQalnw5eeTn/D0Cryw3lH0GjBwpxg3lpLL8yi1JCl1lI1ckihkCzwmrqRR4MoWVFkUriK5ssurWjqPqt1RbK0tRpR6r5gVgOxB9DdHSaMQ1CE17LLUsxK2jEiq13LkWWQvke2OFjpJX6MYwZnEnqR0HmVZp0+JnEvb2FH3n0X2bcJDDqQNfYzykSVDgbjP0aPJo0+qt46HlpTlN8T5s69ZMEMf0gqeTPQya8lpka7wEjspbceYB1Wk94lmzaVeOfEjDKufyye3weJ6ZrxZw9+ot4FbRqOJXuLOnXWJLfx6lGMe3QOD2jbNo76rLlCXPYihTuqG0Zca89n82wakj5mub5jvD8E7NPkzZ38oPFSDXmva/JHtlc3o4e+n5rV0X1RNDVKL5S+aa/MvNqr7EH0I6rR034FuN/F8pL5o988+C17MkV55j4gpwG3rTfQfEFY4DPrLY+I8k4EPWZeA+IKz2aHrUv6wZinAaO8818yzJVgbuA91uqTfQr1NQpxW8l88lk1oO13aX7rSVIqD67FGeqwa9hOX/y/zweDJI4aBrf72p+gWcQjzNHWvKvdiorz3f6Hn4Yn53uPoco+gWyqJd1EbsZzf2tRvyWUvzKto2D7o9xdYdSfiSRsLeP3V8Vkx65oYWvaACXWNhYG/kpKbck4s599SjayjUp7Z8NjfcMcPVOIyGOlAs23NlcbRsB/4nb6BZhR/EaXeqY9mk9/EnzgHgeLDIS1p5kz9ZZiLOcfAeDR0CsnClJyeWdWhgqgNXxHgMVbTvp5r5HjcfM0jVrmk7EFAtuREOKdj9ZG4/DTQzR/dEuaKQepaC0+v4KGVCMjrUdYr09nuc5iXBmI09zLSPcAPmgImH0b3vwUMrZrky/T16L78ce5/wAHOvq2tNnkscN2vBa4eoIUfYzXQvQ1W1l976Hpk7Ds5p9CPyWjhJdCzG7oTXsyXzR6cwHcA+oBTMlyyHChLmov5Fo0bP1W+wstlVl4kTsLeX3V8MHn4Jt7jMD5OITtZM0/x1FPK4l7pNFRARoHvG/W+/qs9p4pB2Uvu1JL4t/qVEbv13fRv8k7ReBj1St/7X/fiHRuNrvfp4WH5BO0XgYjZVFzqS+bX6ngUn7Un+NydpLw+hs7KHWcv+bKfBN65jbYFxI+idrL+o09Qt+rb98i4IGj7rRbyCOcySNvaw6R+gMjRu5o9wtcSZKqlGPKSXxQ5rf1m/4gmH4G3b0vxL5o8mdnVzf8QWeFvoau5ox3c180IS6QlsEb53AXLYmOfYeLsoNlLGi3zOdW1WjTzwe0ySeBeyN0452KhzWkfZ07XFrhfrIRt00Bv4+CswgorY89cXVS4lmbJjwnCIaWJsVPG2KNuzWC3uTuT5nVbldGagKoAgCApZALIDjO03HpKOCEU8cT56mdkMXNaCwF99TqPIa+KA5yl4wwqSA/pKCmZVMkdBNA2ASvzxuyksAaTlJ8/K6ctws9DFlmwFp/0jD5aZryA18tPIxhDtAczScm43tZaRnCWyaZvmovFfM3bux/DXgFhqGtIuMlQ4tN9QRe/RZ4V4G6uKq5TfzZ4HYxQf7Sq/33+ScMfBGfWq/45fNlP6l6D/aVX++//KcMfBD1qv8Ajl82Ud2LUPSWrH/vD/6pwR8EPWq/45fNlr+pSkvrVVhHhnZ+YZdOCPgPWa345fN/uZI7GMPsRepJP3ucbj8LJwrwNe3q/ifzZl4d2S4ZFvE+Y/2sr3D0sCAs8KNXVm+cn82Zk/Z/hMbXPfSQNawFznOzZQBqSbu2WTXL8TGiwLBIqZ1W2CkNO1peZMokGnhe9z0y+OiGDRYPjOCVk8cb6BkEkv8A4czUrGNlbrlcxzdNbdVhNPkZ5HcU/B1Awkto6YEm5+xYdfcLJg29PTMYLRsaweDWho/BDBeAQyiqAIAgCAIAgKFARd2918cdLTatM4qmSQs3JyXzGw6fKEBxnB+JUdNJNPkqaqrncX9ylfdmc5nMZmN75iQXdbKlcU61TZbIsUZ04czrJ6DEsUaad1L8BSyZeZLK8PmdHuWtiHyuP7WyzQs1TlxN5FW4c1jBKFDSthjZEwWbG1rGjyaLBXOpXOa4z48gw9zI3RyzyvGblwNDnNYNM79dBfQLKTfI1nUjBZk0veXuEONIMRDxGJI5YwDJFK3JI0HY26jzWMY2YjKMlxReUZvEvFFLQRiSqlEYcbNFi5zj1ytaCTbxQyjLwjF4Kpgkp5WSsPVjg63kbbHyOqGTOusDcqsg5DtVwqepwyeOmLuYQ05W7va0guZ7i+nXZAQ3w3hb6qnFG2rYykZIJqqGUcupjcwd9uU6Fl9b3Gu9iFXrVnTXImp01J8zosRlGK1tJTUDM0VHMySSqaDy2BmXuMdts0W8SNFFZ0pwzKfU2uKkZPEScQrpXKoAgCAIAgCAIAgBQEeYLTNrsZq6mSzm0GWnpxoWh5GaR/rrZASFZAUQHiaZrGlziGtGpJNhp6oCCcBhfX/pCr5hY+qkfHDI3dsbNG210+6r9rSzTk/E8lruoRpXVKD3Ud2vHJpsUwqrw4Us7Kl3xJkMLpR3iGyWAb3vnA81Bc0nRpubecHR0nU6V5cSpUo8Mdsf9GbR0M1TiUzauY1nw0P2fPHcDpgCBkGgHp4KHS5O6h2jXQn9JLhWUYxTe8sPHPBqqWmr8LnjmZMyKaqkdEWsAdFl0yuLNjYk200sPFb3NOVGDnI30q/o3tTsqOcJLd+Z1UeMYwxxeK9khO7JIG8v0Fhcey4K1mk+aZ6t6PNLaW/mbzD+1OeEgYjSZWbOnpiZGA73MZ7wHuVfo3tGt3X8GUKtlWpd5Z80SThmJw1MYkp5GSsOzmODh6G2x8laKrOe414ApMRY4vjDJyO5MwBsl7EDMR87ddigMTsen/7vEDmNjkpZXwShoABew/NpuSCNeqA7lAEAQBAEAQBAEAQFCgI17Oqn4OqrKOrBiqKiqkqIi4/ZzMda3KedCR+rugJKugOY414zhw9jQ4GWeTSGBnzuO1z+qzxcVrKSiuKXJGYxlJ8MeZFmJUk1c8yYhKX3+WFjnNp4x0AAPeI8SuFc6w28Ulsegt9JjFfa7sscIYtFQROpaomFzHucx7geW9rjoWuA1K9Tpt9SqUU0z5n6S6FdSu3UhHKeF8j1V1LcUqIeTn+Gpn8x8hblD3j5RHfU+a5uvanThS4I83sdj0U0KrbSdWr5civ6SGH11Q+drhBVBrxKGlwa9gsWmw8/yWno9fQ7FQfNbEnpXo9W7cZU3vz35Hh8pxOrglYx7KalJcHPblL3mxs0b20Gqa7qlNU+CD9o29FtDna5nU5vw8jqHQgrwqmz33GYtRTaKenU3JIzT5mmwfEzg9T8TG1xppSG1UTdcvhKwX3B6eq9Ppt72vsTe/Q4WpWPZ/aU+XUmPEeKKWCmFVJMwQlgex175wRcBg3cTcaBdc45z/ZFTv8AhZqiRpaayplqGhw7+R5szN7D6WQHdIAgCAIAgCAIAgCAIDR8W8Lw4hCI5szXNdnikYbSxvGzmO6eiA5l2K4zRR5JKSOvDAQJ45mxPc1uodLG7Y23t1QEfYFUyVj5K+o1lnJDR91kbSQ1jL7Df1XnNXuW6nZLkj0WlW6jT7R82dFExcGTZ05F2SNjhZzWuA1Ac0OF/dYjUnHuvBDOHFzR7EgAsLAeA0C0fE+YVM8SVTdjqPA6j6LZRl0NuxyefjWrLpy6meywXo5QdlG4tGri0eni4WEzCZpsQhBu07OBB99FfoTw0/As4UoNF/sX4XpamF01Sx00tJO+GMSuc6NgGVzcsZOUb323Xt4y4opniZw4JOL6MmcC2yyalUAQBAEAQBAEAQBAEAWGDHrqcSRvjOz2OYf3gR/FZB8+8OTGDPRS3bPTPc0tP3m3u1zfEWP5Lzmq2slU7Rcn9D0el3EZU+zfNfU3nNK4/CjruJi12LRwi8sjWeROvs0alWKVpUqdxZIKlalS78kjBp+I45iRDzpSN+VDI/8A4QrkdKrPwK0tUto+fuM2CGrkaHR0FY5pNgSxse25s9wd9Qp46RV6tf34EX+Zop7Rf9+JgzYsInhlRHNTPJsBPGWAkeDtWn6qKpplaO639xNT1W3qbPb3m6opbFcmpEv1IG3uqmNyl1NRiMgBJOw1PtqVdt4OWEi3DEYts6HsFaTRTyn5ZquR7NOlmt/MFe2px4YqPkeLqz45uXiyTFuRhAEAQBAEAQBAEAQBAEBQoDmeLuBaTEbOnYWytFmTRuySN8NdnWPiCsNZMptbo5Udk0hIDsTqDHsQGMa8jykvp62Krq0ocXFwrJZd7XccOWxv+H+zLDqR2dsHNefvznmn1AdoD52urGSq8vmdfHGGizQAPAAAID1ZZBo+NMMiqKKojnaHM5T3a/dLWktc09CD1QENcJyl9PA5xuSwXPpoPyXkdQilWmkextZOVtBvng6SSToFy4xXU2jDPM56tpZa+c0FIQJCLzyG4ZFHpe5G7j4L0WlWT/8ALLl0OXqV6orsafxJu4fwiKjp46eFuVkbbDzO5cfMm5PqvQHn0bFDIQBAEAQBAEAQBAEAQBAEAQCyAosAIBdZBwPbBxQKWjdCwg1FUOVG0HvBrtHvsNbAXAPiQsNpLLMxXE8HDYZAIY2MGgY0Dw2Gp/NeMrzdWo5eJ7aFPsqSiuh6w5s2JyGChzMjB+2q8p5bQD3mRad9x8iutY6VwtVKy+H7nCvdRTXZ0vi/2Ja4V4XpsPi5dOyxOsjzrJI79Z7uvXTYdF3jivc3YCAqgCAIAgCAIAgCAIAgCAIAgPL3gC5IAG5OgHqUBo5+NMPYSHVtKC3cGdl/pdAaar7V8KZtU8w3taOKR/4htljODKi3yML+tyldfk09ZKfKHKL/AN5zrD3Uc61OG8pIkhQqTeIxNbiXaBiEoIpaWGC+z6iTmP8AXJHoPqVTnqltHk8/AuQ0uvLmsHM02GO5r6ipkM9TJ8z3bN/ZjH3QuNd6jO4fDHaJ2LKwhRWXvIsx0r8Qq20ENw3R9XINA2IWzNB6OI091e0yz27WfwKmqXrj9jH4k64Xh0VNEyGFgZHGLNaNh/M+a7ecnAM1ZMhAEAQBAEAQBAEAQBAEAQBAa3iHFmUdNLUSBzmwsLyG6uNug97ICE66oqsU+0rZnNhdrHTROyRhp1HMI+c2t/kuLeao4ScKa+J27PS4zhx1DIpOHYAAGwxgf3QfxOq4tTUK75zZ01b28VhQXyNpFh7W7NaPQAfkq0rqpLmzKUY8lgvimHVQOozZ1GyroRbRY48sKRqqmJwJVunKJYhJYMHs+4qZhgn59FVyVM8hdJIxrXNLG3yhuuw1+q9lSrUeBKMlg8hWo1nNuSZ1UvaxK9p+Hw2cnpznsjbr4rWd3Qp96S/P8jELOtPuxNfL2gYu4gspqOMX2e57zbwuCPyUH+UtvxfRlhaVcPp9UXY+0zEWW5lBFJrqYpspt5B11vDUbaTxxfRms9NuIrPD9Udjwfx5TV7nRawVLPnglsH+rDs8enirkZKSzHkUpxcXiXM6wFbGpVAEAQBAEAQBAEAQGHimKQ00ZknkZEwGxc9waLnYa7nyQHJY5xnhVVTzQOrIy2VhY4sDnEZhodB7+yxlLmMPoQ7gfEMcLzSyyxuERyRzsJ5b2j5d9tLLiahp0pydSnv4o71hqUVBUqm3gzuYakWBBBB2I1B9CF5ydGSe6OpjO6eS78UFH2Y4GPigipsw6bLclYFsqbNlTZafVreNPBIqeDzDVjwWZU2HB9DKFQ0+Ci4JIjcZF1pafBaPJq+JFqpygdFvDOTMeLJyHF8LeUZ2nJLAQ+OQGzgQRpfr6Lu6XVnGqoLdMqanRjKhxvGSfsDqXS08Ej/mfDG92ltXNBOnTUr0uTzBnoAgCAIAgCAIAgKFAQzxlOxmMPficczqdkbDRkxufTNP3y4N0Jvfcadeigrqo4Yp8yWk4qXtcjLj7QaN120rJql4IAjp6d1z53IAA81zVZ15P2ngtuvSS2Ql4EqcUkikrY4aKnY4PMLLSVMh/tZAAGaaW166bFdKhR7Nc8lOpU4+SwZOJdlbonOfhlTyQdfh5wZIb+Ad8zR9Viva0q/fXxJKF3Vov2JfA1DuH8Xbe9DE/L1ZVMAdb9UHVcx6LHO0vp/J046y8bx+v8FlmCYs61sPa24v3qlgt626rK0ZdZ/T+TP+a/2fX+DMi4JxaS120cAO5dI+Vw9mtsfqpY6TRXNtkctaq/dSX1M2LsxrXW5mIsZ4iKmB/wDk538FPDTqEfu595XnqlxPrj3bF8dlk41GJSX86eMj3C3dlb47iI1f3Ge+zEq+AMSiBMU9LU2HyvY+B58gQXN+qrz0mhLllFmGr1o95Jo1wwPFw7L8Aza9/io8vpfxVZ6LH8X0/kn/AMz/ALPr/BeHC+LyafDU0XnJU5h9GNJW8NGpp7y/Q1lrMl3Ypf33HJ4jwlUzV7qGsqmxODGyQ5IyYpbi5yAkaix310Kt9lTtI5hHJSqXFS6eJywSDS0OLRCzMTZJlAyslpGBpsNG3aQQDpqtFqC6xMO0eMpm/wCBONjWmWCoiFPVwG0kWYkFunfZfp5a208VeUlJZiVGmnhnYhbmCqAIAgCAIAgCAoW33QFGxgbAD0FkB6QFLICqAIAgCAIAgCApZAaPirhSnxBjWztOZmsUjHFksZ8WOHtptosbPZjkclNw7jMBtDUUtYzpz2GKW3gSzQ6deqqzsqUieNxNDhrgqtOIR4jWywxvZGWCGBpIym4DXvO+jj+GqnpU4048KIqk3N5JJapDUqgCAIAgCAIAgCAIAgCAIAgCAIAgCAIAgKIBZAEBVAEAQBAEAQBAEAQBAEAQBAEAQBAEAQBAEAQBAEAQBAEAQBAf/9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7174636" y="6358229"/>
            <a:ext cx="1688283" cy="307777"/>
          </a:xfrm>
          <a:prstGeom prst="rect">
            <a:avLst/>
          </a:prstGeom>
          <a:noFill/>
        </p:spPr>
        <p:txBody>
          <a:bodyPr wrap="none" rtlCol="0">
            <a:spAutoFit/>
          </a:bodyPr>
          <a:lstStyle/>
          <a:p>
            <a:r>
              <a:rPr lang="en-US" sz="1400" dirty="0"/>
              <a:t>Module 1, Lesson 37</a:t>
            </a:r>
          </a:p>
        </p:txBody>
      </p:sp>
      <p:pic>
        <p:nvPicPr>
          <p:cNvPr id="49156" name="Picture 4" descr="http://ngmnexpo.com/cliparts/2015/02/529737.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0132" y="4380114"/>
            <a:ext cx="1492216" cy="1689302"/>
          </a:xfrm>
          <a:prstGeom prst="rect">
            <a:avLst/>
          </a:prstGeom>
          <a:noFill/>
          <a:extLst>
            <a:ext uri="{909E8E84-426E-40DD-AFC4-6F175D3DCCD1}">
              <a14:hiddenFill xmlns:a14="http://schemas.microsoft.com/office/drawing/2010/main">
                <a:solidFill>
                  <a:srgbClr val="FFFFFF"/>
                </a:solidFill>
              </a14:hiddenFill>
            </a:ext>
          </a:extLst>
        </p:spPr>
      </p:pic>
      <p:pic>
        <p:nvPicPr>
          <p:cNvPr id="49158" name="Picture 6" descr="http://sr.photos1.fotosearch.com/bthumb/CSP/CSP513/k5132576.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1098" y="1401813"/>
            <a:ext cx="1162050" cy="161925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6"/>
          <a:stretch>
            <a:fillRect/>
          </a:stretch>
        </p:blipFill>
        <p:spPr>
          <a:xfrm>
            <a:off x="821376" y="4380114"/>
            <a:ext cx="1577800" cy="1722432"/>
          </a:xfrm>
          <a:prstGeom prst="rect">
            <a:avLst/>
          </a:prstGeom>
        </p:spPr>
      </p:pic>
      <p:pic>
        <p:nvPicPr>
          <p:cNvPr id="6" name="Picture 5"/>
          <p:cNvPicPr>
            <a:picLocks noChangeAspect="1"/>
          </p:cNvPicPr>
          <p:nvPr/>
        </p:nvPicPr>
        <p:blipFill>
          <a:blip r:embed="rId7"/>
          <a:stretch>
            <a:fillRect/>
          </a:stretch>
        </p:blipFill>
        <p:spPr>
          <a:xfrm>
            <a:off x="7087569" y="1132155"/>
            <a:ext cx="1781976" cy="1646978"/>
          </a:xfrm>
          <a:prstGeom prst="rect">
            <a:avLst/>
          </a:prstGeom>
        </p:spPr>
      </p:pic>
      <p:sp>
        <p:nvSpPr>
          <p:cNvPr id="3" name="Rectangle 2"/>
          <p:cNvSpPr/>
          <p:nvPr/>
        </p:nvSpPr>
        <p:spPr>
          <a:xfrm>
            <a:off x="2057400" y="1801469"/>
            <a:ext cx="5205272" cy="3631763"/>
          </a:xfrm>
          <a:prstGeom prst="rect">
            <a:avLst/>
          </a:prstGeom>
          <a:noFill/>
        </p:spPr>
        <p:txBody>
          <a:bodyPr wrap="non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11500" b="1" dirty="0">
                <a:ln/>
                <a:solidFill>
                  <a:srgbClr val="0000FF"/>
                </a:solidFill>
                <a:effectLst>
                  <a:glow rad="228600">
                    <a:schemeClr val="accent1">
                      <a:satMod val="175000"/>
                      <a:alpha val="40000"/>
                    </a:schemeClr>
                  </a:glow>
                </a:effectLst>
              </a:rPr>
              <a:t>Number</a:t>
            </a:r>
          </a:p>
          <a:p>
            <a:pPr algn="ctr"/>
            <a:r>
              <a:rPr lang="en-US" sz="11500" b="1" dirty="0">
                <a:ln/>
                <a:solidFill>
                  <a:srgbClr val="0000FF"/>
                </a:solidFill>
                <a:effectLst>
                  <a:glow rad="228600">
                    <a:schemeClr val="accent1">
                      <a:satMod val="175000"/>
                      <a:alpha val="40000"/>
                    </a:schemeClr>
                  </a:glow>
                </a:effectLst>
              </a:rPr>
              <a:t>Fair</a:t>
            </a:r>
          </a:p>
        </p:txBody>
      </p:sp>
      <p:sp>
        <p:nvSpPr>
          <p:cNvPr id="11" name="Rectangle 10"/>
          <p:cNvSpPr/>
          <p:nvPr/>
        </p:nvSpPr>
        <p:spPr>
          <a:xfrm>
            <a:off x="152400" y="152400"/>
            <a:ext cx="8839200" cy="6553200"/>
          </a:xfrm>
          <a:prstGeom prst="rect">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Tree>
    <p:extLst>
      <p:ext uri="{BB962C8B-B14F-4D97-AF65-F5344CB8AC3E}">
        <p14:creationId xmlns:p14="http://schemas.microsoft.com/office/powerpoint/2010/main" val="3543758241"/>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p:cNvPicPr>
            <a:picLocks noChangeAspect="1"/>
          </p:cNvPicPr>
          <p:nvPr/>
        </p:nvPicPr>
        <p:blipFill>
          <a:blip r:embed="rId4"/>
          <a:stretch>
            <a:fillRect/>
          </a:stretch>
        </p:blipFill>
        <p:spPr>
          <a:xfrm>
            <a:off x="1235922" y="1731474"/>
            <a:ext cx="6675468" cy="1292026"/>
          </a:xfrm>
          <a:prstGeom prst="rect">
            <a:avLst/>
          </a:prstGeom>
        </p:spPr>
      </p:pic>
    </p:spTree>
    <p:extLst>
      <p:ext uri="{BB962C8B-B14F-4D97-AF65-F5344CB8AC3E}">
        <p14:creationId xmlns:p14="http://schemas.microsoft.com/office/powerpoint/2010/main" val="107640833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4662" y="290792"/>
            <a:ext cx="8564355" cy="371237"/>
          </a:xfrm>
          <a:prstGeom prst="rect">
            <a:avLst/>
          </a:prstGeom>
        </p:spPr>
      </p:pic>
      <p:pic>
        <p:nvPicPr>
          <p:cNvPr id="3" name="Picture 2"/>
          <p:cNvPicPr>
            <a:picLocks noChangeAspect="1"/>
          </p:cNvPicPr>
          <p:nvPr/>
        </p:nvPicPr>
        <p:blipFill>
          <a:blip r:embed="rId4"/>
          <a:stretch>
            <a:fillRect/>
          </a:stretch>
        </p:blipFill>
        <p:spPr>
          <a:xfrm>
            <a:off x="329046" y="1600200"/>
            <a:ext cx="8420100" cy="2590800"/>
          </a:xfrm>
          <a:prstGeom prst="rect">
            <a:avLst/>
          </a:prstGeom>
        </p:spPr>
      </p:pic>
    </p:spTree>
    <p:extLst>
      <p:ext uri="{BB962C8B-B14F-4D97-AF65-F5344CB8AC3E}">
        <p14:creationId xmlns:p14="http://schemas.microsoft.com/office/powerpoint/2010/main" val="349303836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4662" y="290792"/>
            <a:ext cx="8564355" cy="371237"/>
          </a:xfrm>
          <a:prstGeom prst="rect">
            <a:avLst/>
          </a:prstGeom>
        </p:spPr>
      </p:pic>
      <p:pic>
        <p:nvPicPr>
          <p:cNvPr id="4" name="Picture 3"/>
          <p:cNvPicPr>
            <a:picLocks noChangeAspect="1"/>
          </p:cNvPicPr>
          <p:nvPr/>
        </p:nvPicPr>
        <p:blipFill>
          <a:blip r:embed="rId4"/>
          <a:stretch>
            <a:fillRect/>
          </a:stretch>
        </p:blipFill>
        <p:spPr>
          <a:xfrm>
            <a:off x="914400" y="943652"/>
            <a:ext cx="7333868" cy="4990779"/>
          </a:xfrm>
          <a:prstGeom prst="rect">
            <a:avLst/>
          </a:prstGeom>
        </p:spPr>
      </p:pic>
    </p:spTree>
    <p:extLst>
      <p:ext uri="{BB962C8B-B14F-4D97-AF65-F5344CB8AC3E}">
        <p14:creationId xmlns:p14="http://schemas.microsoft.com/office/powerpoint/2010/main" val="178267525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 name="Rectangle 28"/>
          <p:cNvSpPr/>
          <p:nvPr/>
        </p:nvSpPr>
        <p:spPr>
          <a:xfrm>
            <a:off x="152400" y="152400"/>
            <a:ext cx="8839200" cy="6553200"/>
          </a:xfrm>
          <a:prstGeom prst="rect">
            <a:avLst/>
          </a:prstGeom>
          <a:no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50"/>
              </a:solidFill>
            </a:endParaRPr>
          </a:p>
        </p:txBody>
      </p:sp>
      <p:sp>
        <p:nvSpPr>
          <p:cNvPr id="759810" name="AutoShape 2" descr="data:image/jpeg;base64,/9j/4AAQSkZJRgABAQAAAQABAAD/2wCEAAkGBxASEA8QERAREBQSDxIWFhQUFRQWGRgPFh0YGBUVGx8YHyghGBolGxQVIjEhJysrLy4uFx8/ODM4Qyg5MCsBCgoKDgwMGg0PFCwcFBwrOCsrNywsLCwrNyssKysrLCsrKyssKysrKysrKysrKysrKysrKysrKysrKysrKysrK//AABEIAGAAwAMBIgACEQEDEQH/xAAcAAEAAgMBAQEAAAAAAAAAAAAAAwcEBQYCCAH/xABDEAABAwICBgMLCAsBAAAAAAABAAIDBBEFEgYHITFBURRhkRMVIkJTYnGBobHRFzNDVJKi0uEyUlVyc4OTlMHT8CT/xAAVAQEBAAAAAAAAAAAAAAAAAAAAAf/EABURAQEAAAAAAAAAAAAAAAAAAAAR/9oADAMBAAIRAxEAPwC8UREBERAREQEREBERAREQEREBERAREQEREBERAREQEREBFrNI8bioqaSqmzFjLXDRc3JAFr9ZXJM1vYYfLj+WPigsBFwketnCybF0zesx/ArbUun2FyDZWRN6nktPtQdKiw6HFIJmd0hlZK25GZhDhmG8bOO1TdIb19iCZFD0hvX2J0gdaCZFD0gda/RNyDj6kEqKE1A5FBUDkUEyKEz+aUE/mlBMig6R5pTpHmlBOigM535SBzJXllWCLtAcOYcCO0IMlFj9IP6vtXuOa5ta3rQSoiIC1mk2IvpqOpqGNDnxROc1rtxdwB6rrZrTaZUL58PrII253yQPa1twLu4C53IKc0j0uxCsgNPVMp44XvZmLL5rtNxvPMLljhUXlB67KfEdFquJmaWhnp25gDJI5paCdwNua1Rw03tmZ7Piis04RGfpG9g+K8uwZvlG/wDetYZw/wA5naF+9AbxkYOwqi6tTVKI6GdocHf+txuOtjF32VV1qZLWUM7Q4OHTHbRs8Ri7/u4RE1kstfimMQ08T55nZI2WzOsTa+wbB1rja3W9h7Pm46ic9TQwdrz/AIUHU6X48ygo5qpwBLRZjT40ztjG9u30Ar5+gxQ1QL6ufGKt5Ju2lt3MD0kkeoNFl0mnmPR4p0V5q4aWKOPN3FwkleJ3fpFwY2xsAAPSeax6HFqh79mkFWGxtzuLaVzI2xt37pBYbha226DbaL423Bah0U8FRFRVkLJ4zJZ8glyi5NgLnc0t4eCeKi0q0vqa7DZ53CTD4hVMbT5Hm9S0g54nWsbty5sw8HaRwWo0hx/vlKa2u7pFSMc9lNTMcA+R3j5SdgI8EvfYgGzQsIU0AbFI+ubW0tMyUxU8l45BK+1oiy5IaSGkuabeDssgk0dx84ZPRyx1D5WSxF1VTh+do2kNaOGcizubd1yt5WHFMSpKjE6qtdQUkbXmOKPOM5FwGtDXNvc2GZ178Audp8VpZGT0z4YKOOZgAlhjc5zJWODmFxJLnM2EEDmpsRnMkEFPV4pE+mpgBHBSAue627eA1rvOfe19yDo49ZuIRUdEMkDnvgcS9zXE5WuLGG17G7W7+K0dbrAxWXfVujHKJrWe4X9q0OK14lkDgGsaGMayNt7RxtFmxi+0258SSsQPCDKrK2ab56aWb+I97veVf2rEjvTRW4RuHY4r53zL6A1WTDvTS9XdB99yDsQF6aNoUIlCkjeCR6VBkoiKgiIg0Wm2j5r6KWlEgiLywh5bmALSHbri+7mq0Go6XjiTf7c/7VdCIKbi1Guv4WI7PNp7HtMh9y3VFqXw5vzktTMf3wwfdCspEHP4JofSUcToacPY1zy83eXEuIA8b0BZvegeUd2BbNEHP43osypp5qd8r2tlblJAFxxuL8di4n5D6X69VfZi/CrWRBVB1H0316p+zF+FT0WpuKJzi2umcHNyuY+OJzXM35XC20XAVoIgraTVMwuLunSAZGMa0QxZWRsvlawH9EXJKidqgYTfp0g3/Qw7zxVnIgrEaogDcV8gOzb3CLcL2968/JAMuUYjKBa3zEV+1WgiCsPkj2W74vtbd0eLlbnyWPV6mBIQX4jIbC2yCMe4q10QVD8hzP2jJ/RZ+JdtoxokaKmjphUGUMLzmLMpOYk7getdQiQawYY7yn3fzUtPQua4Evvbhb81nIpAREVBERAREQEREBERAREQEREBERAREQEREBERAREQEREBERAREQEREBERAREQEREBERAREQEREBERAREQEREH/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77218" name="AutoShape 2" descr="data:image/png;base64,iVBORw0KGgoAAAANSUhEUgAAAPgAAADLCAMAAAB04a46AAAA1VBMVEX////4y62zXiUAAACmpqb85db/1LSpqan/7t7nvaF4bWb/7N1MRkGUTR6IRxy2YCYbFhODbFwMCgg8KyDnp3snGxWzs7MWFhaYmJhpaWmHh4fz8/PCwsIlJSV/f3+RkZHf399RUVFzc3M3NzdOKRBjNBReXl5HR0fk5OTt7e3Ly8vU1NRFRUW4uLguLi47MCnuw6bPqpGsjXhiWVQsKCVIOzJxXE7ZsZdURTudgG0wGQkbGxtXV1dzPRiQdmVkUka7mYJBIg1BOzezopjGj2qeclQtIRgsOw29AAAGBklEQVR4nO2de1vqRhCHOf2loLW1kFZigAAhHsLdu2JJ9dTT9vt/pO5uRIPkAjUxm828f8mj4ZnXzLKz2SGpVDYYe1AUb1yJY6LnHWBW6JNYcQ2oKwmgxXm3XSyrSrKE244RHwON6hcFqTaAuEF+CtznHWM23AOnMeI26nlHmBV12NHeIwt3eQeYFXewonO9BlzmHWBWXAK1SPEuzhUd4myQn6MbmekzNPKOLzsacEcR4h3gSsnJjFO9AjoR4i3Ulc10lut19CLEV6xsyzu87Kjewgr3ngIPKos/AP1Q8R5wmHd0WXKIiFy3sbzIO7gsubgNL94mFh7yji1bHmBNQ8Rr0JUt23y+hRZvbRNLpYc4G+RLDLYX5SND0aX4G2xRbm0Xb3PgW96RZQ3L9e0rbx70vOPKHmC4JQ6lyzYfVrzhvXezBJkucv39QoUtUBT/TOew4u3donzs4knpss3n4gne5oTW0RVeir/BFuX6Zq5rOFG8bPO5PNks3vgOSt4xfQ7LzVwfAY8lyPTtHRVN2R2U99wDzYC4g3opTjg75YAbyHRD5evKmzSwagczvRSf6ZyNHZUBzsPLtrx3tT9GqFJwR6XvRGT6VaPIPIafzDvM1ovyiB2U6mPefSsfJPSKEt9RWS/Ku7gJ+5ML4OS34vIvO52huX7zepVZD1+KszXcP78Xl791PIUO81ssfO9p1L8GqJ8UGIRfLn/bUelG7KBUl3kP0g8SOoADOyqRC5TDRl0vLlhG1Sbn/o5KZxWe6V+KPo1HFuEPsCaibNMvS1Ko+1T94q09xPL+sFRc3mIgluIlxBjxsq2MTComcP1TybgGy3UPN0cHR6Xi4OiGTWgOrg9+LBkH16xq9fBcOvGjZ3i8U/v70UG5+M57uPsG8PxzqXhm01lf7JOWj+bLvlnJeP1GUns6nc6Bs19U5y92rqfvWr76wNdfVecspKtTiP+gNlx8q8WPxBWGxEmcxNWGxEmcxNWGxEmcxNWGxEm8ROJb378aWThTXvyP7S/jVNoD6Md5XxPLmOOwr19VJgbw57HKfEXIEK+I748rT/jdfzRH7a0F3Ym6E8y40+TMB2wsDARDwJw35w50/zX7xbwpI/MWYIsQHXZe5y0dnh+xuYJb8/+mE38vu4roX2/VBC0/O2zomnjNfpF0cE5MgAGPsGnzKatjoOsb9CyYcTc020CIa4yguHgtr3iHi/MQbb5bIsRFxCS+CyRO4iRO4rJB4iRO4iSeCImTOImTuGyQOImTOIknQuIkTuIkLhskTuIkTuKJkDiJkziJywaJkziJk3giJE7iJE7iskHiJE7iJJ4IiZM4iZO4bJA4iZM4iSdC4iRO4iQuGyRO4iRO4omQOImTOInLBomnLi75fWC4eJPfB8ZLVxwvT0+TWXwdYrria7qJR+dD8GFW6YkP3IX/77RnWobBf4Sp7a5EiJbrjVIT50/xfflfysvYD9HiP6cm3l/47yrrCOesn3TD71WXmniTTxanFrzEO4PlxwwQAfNPodTEbRi9mubBmCQdmxttYNHUNF08WD01cfamNa02CD67WzZY0CYL2sNqkp44K1xM9pK9yWznN/ls2FnpsRi7IuK0xE3AcRlGyA1dJaE/gz5jITo6F01JfP2ZzpF1Hp9nUcB0nFcWIXd0lYLe4jVGa56WeLsfIMPgP8IoEOI4xcqtYJA4ie8EiZN40SBxEt8JEifxokHiJL4TJE7iRYPESXwnSLyU4sEn4xQOJt76f0/GsYcCt7jirm9gG/uJv1FU8Td2Fz8NiveyDDArgo0h8PbY75sYcne87MA6bffb81ofNetnE9Un0F2f772OcrEyTZN9tMnbCJDAaAaHKTghz62MYQwMm2wqWEnd9BJLx3/wW2u/XGeZ3mPzf82BkVlkGdPC6pRXMPpeuW7DEGWPKXeDVxw6HFG62Vjs3rDUtzAUR2lyN3jFMF339Lb26dvhvbqiIZbl+izD6DKEj22hcLrYY04eALoh0GEV83N9BhhrBWfXvp1gy4u8TS+xbJSsO8/Jk+BBGErb4BXDxmojNNf/A3mphBurTzlxAAAAAElFTkSuQmCC"/>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786434" name="AutoShape 2" descr="http://thumbs.dreamstime.com/t/blue-clothespins-string-19986416.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 name="Picture 1"/>
          <p:cNvPicPr>
            <a:picLocks noChangeAspect="1"/>
          </p:cNvPicPr>
          <p:nvPr/>
        </p:nvPicPr>
        <p:blipFill>
          <a:blip r:embed="rId3"/>
          <a:stretch>
            <a:fillRect/>
          </a:stretch>
        </p:blipFill>
        <p:spPr>
          <a:xfrm>
            <a:off x="304662" y="290792"/>
            <a:ext cx="8564355" cy="371237"/>
          </a:xfrm>
          <a:prstGeom prst="rect">
            <a:avLst/>
          </a:prstGeom>
        </p:spPr>
      </p:pic>
      <p:pic>
        <p:nvPicPr>
          <p:cNvPr id="3" name="Picture 2"/>
          <p:cNvPicPr>
            <a:picLocks noChangeAspect="1"/>
          </p:cNvPicPr>
          <p:nvPr/>
        </p:nvPicPr>
        <p:blipFill>
          <a:blip r:embed="rId4"/>
          <a:stretch>
            <a:fillRect/>
          </a:stretch>
        </p:blipFill>
        <p:spPr>
          <a:xfrm>
            <a:off x="838200" y="1066800"/>
            <a:ext cx="7543800" cy="4910238"/>
          </a:xfrm>
          <a:prstGeom prst="rect">
            <a:avLst/>
          </a:prstGeom>
        </p:spPr>
      </p:pic>
    </p:spTree>
    <p:extLst>
      <p:ext uri="{BB962C8B-B14F-4D97-AF65-F5344CB8AC3E}">
        <p14:creationId xmlns:p14="http://schemas.microsoft.com/office/powerpoint/2010/main" val="345262901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83418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www.clipartbest.com/cliparts/yTk/g78/yTkg785Gc.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2" y="0"/>
            <a:ext cx="9140688"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20673889">
            <a:off x="82264" y="432654"/>
            <a:ext cx="2667000" cy="83099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1"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rPr>
              <a:t>Debrief</a:t>
            </a:r>
            <a:endParaRPr kumimoji="0" lang="en-US" sz="300" b="0" i="0" u="none" strike="noStrike" kern="0" cap="none" spc="0" normalizeH="0" baseline="0" noProof="0" dirty="0">
              <a:ln>
                <a:noFill/>
              </a:ln>
              <a:solidFill>
                <a:sysClr val="windowText" lastClr="000000"/>
              </a:solidFill>
              <a:effectLst/>
              <a:highlight>
                <a:srgbClr val="FF00FF"/>
              </a:highlight>
              <a:uLnTx/>
              <a:uFillTx/>
              <a:latin typeface="Kristen ITC" panose="03050502040202030202" pitchFamily="66" charset="0"/>
            </a:endParaRPr>
          </a:p>
        </p:txBody>
      </p:sp>
      <p:sp>
        <p:nvSpPr>
          <p:cNvPr id="6" name="Rectangle 5"/>
          <p:cNvSpPr/>
          <p:nvPr/>
        </p:nvSpPr>
        <p:spPr>
          <a:xfrm>
            <a:off x="6781800" y="1905000"/>
            <a:ext cx="1285875" cy="685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descr="Image result for aha clip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936" y="4343400"/>
            <a:ext cx="1493601" cy="157162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4800600" y="1371600"/>
            <a:ext cx="3267075" cy="990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 name="Picture 1"/>
          <p:cNvPicPr>
            <a:picLocks noChangeAspect="1"/>
          </p:cNvPicPr>
          <p:nvPr/>
        </p:nvPicPr>
        <p:blipFill>
          <a:blip r:embed="rId4"/>
          <a:stretch>
            <a:fillRect/>
          </a:stretch>
        </p:blipFill>
        <p:spPr>
          <a:xfrm>
            <a:off x="2539072" y="1081087"/>
            <a:ext cx="4067175" cy="4695825"/>
          </a:xfrm>
          <a:prstGeom prst="rect">
            <a:avLst/>
          </a:prstGeom>
        </p:spPr>
      </p:pic>
    </p:spTree>
    <p:extLst>
      <p:ext uri="{BB962C8B-B14F-4D97-AF65-F5344CB8AC3E}">
        <p14:creationId xmlns:p14="http://schemas.microsoft.com/office/powerpoint/2010/main" val="31405661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media-cache-ak0.pinimg.com/564x/55/e5/14/55e5148f8088a0008d3a44909de226a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52" y="16565"/>
            <a:ext cx="9130748" cy="684143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464848" y="838200"/>
            <a:ext cx="6216802" cy="4832092"/>
          </a:xfrm>
          <a:prstGeom prst="rect">
            <a:avLst/>
          </a:prstGeom>
          <a:noFill/>
        </p:spPr>
        <p:txBody>
          <a:bodyPr wrap="square" rtlCol="0">
            <a:spAutoFit/>
          </a:bodyPr>
          <a:lstStyle/>
          <a:p>
            <a:pPr algn="ctr"/>
            <a:r>
              <a:rPr lang="en-US" sz="4800" b="1" dirty="0">
                <a:latin typeface="Kristen ITC" panose="03050502040202030202" pitchFamily="66" charset="0"/>
              </a:rPr>
              <a:t>Lesson 19</a:t>
            </a:r>
          </a:p>
          <a:p>
            <a:pPr algn="ctr"/>
            <a:endParaRPr lang="en-US" dirty="0">
              <a:latin typeface="Kristen ITC" panose="03050502040202030202" pitchFamily="66" charset="0"/>
            </a:endParaRPr>
          </a:p>
          <a:p>
            <a:pPr algn="ctr"/>
            <a:endParaRPr lang="en-US" sz="1400" dirty="0">
              <a:latin typeface="Kristen ITC" panose="03050502040202030202" pitchFamily="66" charset="0"/>
            </a:endParaRPr>
          </a:p>
          <a:p>
            <a:pPr algn="ctr"/>
            <a:r>
              <a:rPr lang="en-US" sz="3600" dirty="0">
                <a:latin typeface="Kristen ITC" panose="03050502040202030202" pitchFamily="66" charset="0"/>
              </a:rPr>
              <a:t>I can count 5-7 linking cubes and match to the numeral 7.  I can count on my fingers from 1-7.</a:t>
            </a: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a:p>
            <a:pPr algn="ctr"/>
            <a:endParaRPr lang="en-US" sz="2800" dirty="0">
              <a:latin typeface="Kristen ITC" panose="03050502040202030202" pitchFamily="66" charset="0"/>
            </a:endParaRPr>
          </a:p>
        </p:txBody>
      </p:sp>
      <p:pic>
        <p:nvPicPr>
          <p:cNvPr id="6" name="Picture 5"/>
          <p:cNvPicPr>
            <a:picLocks noChangeAspect="1"/>
          </p:cNvPicPr>
          <p:nvPr/>
        </p:nvPicPr>
        <p:blipFill>
          <a:blip r:embed="rId3"/>
          <a:stretch>
            <a:fillRect/>
          </a:stretch>
        </p:blipFill>
        <p:spPr>
          <a:xfrm>
            <a:off x="965408" y="5199102"/>
            <a:ext cx="1932596" cy="1106448"/>
          </a:xfrm>
          <a:prstGeom prst="rect">
            <a:avLst/>
          </a:prstGeom>
        </p:spPr>
      </p:pic>
      <p:pic>
        <p:nvPicPr>
          <p:cNvPr id="10" name="Picture 9"/>
          <p:cNvPicPr>
            <a:picLocks noChangeAspect="1"/>
          </p:cNvPicPr>
          <p:nvPr/>
        </p:nvPicPr>
        <p:blipFill>
          <a:blip r:embed="rId3"/>
          <a:stretch>
            <a:fillRect/>
          </a:stretch>
        </p:blipFill>
        <p:spPr>
          <a:xfrm>
            <a:off x="6262561" y="5199102"/>
            <a:ext cx="1932596" cy="1106448"/>
          </a:xfrm>
          <a:prstGeom prst="rect">
            <a:avLst/>
          </a:prstGeom>
        </p:spPr>
      </p:pic>
    </p:spTree>
    <p:extLst>
      <p:ext uri="{BB962C8B-B14F-4D97-AF65-F5344CB8AC3E}">
        <p14:creationId xmlns:p14="http://schemas.microsoft.com/office/powerpoint/2010/main" val="51615381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75429"/>
            <a:ext cx="7564566" cy="369332"/>
          </a:xfrm>
          <a:prstGeom prst="rect">
            <a:avLst/>
          </a:prstGeom>
          <a:noFill/>
        </p:spPr>
        <p:txBody>
          <a:bodyPr wrap="square" rtlCol="0">
            <a:spAutoFit/>
          </a:bodyPr>
          <a:lstStyle/>
          <a:p>
            <a:pPr algn="ctr"/>
            <a:r>
              <a:rPr lang="en-US" b="1" dirty="0">
                <a:solidFill>
                  <a:srgbClr val="009900"/>
                </a:solidFill>
              </a:rPr>
              <a:t>Raise your hand when you know how many dots.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808016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75429"/>
            <a:ext cx="7564566" cy="646331"/>
          </a:xfrm>
          <a:prstGeom prst="rect">
            <a:avLst/>
          </a:prstGeom>
          <a:noFill/>
        </p:spPr>
        <p:txBody>
          <a:bodyPr wrap="square" rtlCol="0">
            <a:spAutoFit/>
          </a:bodyPr>
          <a:lstStyle/>
          <a:p>
            <a:pPr algn="ctr"/>
            <a:r>
              <a:rPr lang="en-US" b="1" dirty="0">
                <a:solidFill>
                  <a:srgbClr val="009900"/>
                </a:solidFill>
              </a:rPr>
              <a:t>This time, count only the dots on the top row.  Raise your hand when you know how many dots are on top.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5975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64769"/>
            <a:ext cx="7564566" cy="646331"/>
          </a:xfrm>
          <a:prstGeom prst="rect">
            <a:avLst/>
          </a:prstGeom>
          <a:noFill/>
        </p:spPr>
        <p:txBody>
          <a:bodyPr wrap="square" rtlCol="0">
            <a:spAutoFit/>
          </a:bodyPr>
          <a:lstStyle/>
          <a:p>
            <a:pPr algn="ctr"/>
            <a:r>
              <a:rPr lang="en-US" b="1" dirty="0">
                <a:solidFill>
                  <a:srgbClr val="009900"/>
                </a:solidFill>
              </a:rPr>
              <a:t>This time, count only the dots on the bottom row.  Raise your hand when you know how many dots are on the bottom.  Wait for my signal!</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506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789718" y="1164769"/>
            <a:ext cx="7564566" cy="646331"/>
          </a:xfrm>
          <a:prstGeom prst="rect">
            <a:avLst/>
          </a:prstGeom>
          <a:noFill/>
        </p:spPr>
        <p:txBody>
          <a:bodyPr wrap="square" rtlCol="0">
            <a:spAutoFit/>
          </a:bodyPr>
          <a:lstStyle/>
          <a:p>
            <a:pPr algn="ctr"/>
            <a:r>
              <a:rPr lang="en-US" b="1" dirty="0">
                <a:solidFill>
                  <a:srgbClr val="009900"/>
                </a:solidFill>
              </a:rPr>
              <a:t>We can count like this.  5 (slide finger across the row of 5), 6 (point the 1 dot on the bottom row).  Try it with me.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a:off x="2171701" y="2475685"/>
            <a:ext cx="4800600" cy="2705100"/>
          </a:xfrm>
          <a:prstGeom prst="rect">
            <a:avLst/>
          </a:prstGeom>
        </p:spPr>
      </p:pic>
      <p:pic>
        <p:nvPicPr>
          <p:cNvPr id="2050" name="Picture 2" descr="http://sr.photos1.fotosearch.com/bthumb/CSP/CSP992/k1470922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7400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8" y="2390749"/>
            <a:ext cx="4772025" cy="2686050"/>
          </a:xfrm>
          <a:prstGeom prst="rect">
            <a:avLst/>
          </a:prstGeom>
        </p:spPr>
      </p:pic>
    </p:spTree>
    <p:extLst>
      <p:ext uri="{BB962C8B-B14F-4D97-AF65-F5344CB8AC3E}">
        <p14:creationId xmlns:p14="http://schemas.microsoft.com/office/powerpoint/2010/main" val="277818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181226" y="2475685"/>
            <a:ext cx="4781550" cy="2705100"/>
          </a:xfrm>
          <a:prstGeom prst="rect">
            <a:avLst/>
          </a:prstGeom>
        </p:spPr>
      </p:pic>
    </p:spTree>
    <p:extLst>
      <p:ext uri="{BB962C8B-B14F-4D97-AF65-F5344CB8AC3E}">
        <p14:creationId xmlns:p14="http://schemas.microsoft.com/office/powerpoint/2010/main" val="3922107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5-Groups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9900"/>
                </a:solidFill>
              </a:rPr>
              <a:t>Raise your hand when you know how many dots.  Wait for my signal!  Top?  Bottom?  Count from 5.  Ready?</a:t>
            </a:r>
            <a:endParaRPr lang="en-US" sz="1600" b="1" dirty="0">
              <a:solidFill>
                <a:srgbClr val="00990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http://sr.photos1.fotosearch.com/bthumb/CSP/CSP992/k1470922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630" y="3505200"/>
            <a:ext cx="1715215" cy="303736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185988" y="2385986"/>
            <a:ext cx="4772025" cy="2695575"/>
          </a:xfrm>
          <a:prstGeom prst="rect">
            <a:avLst/>
          </a:prstGeom>
        </p:spPr>
      </p:pic>
    </p:spTree>
    <p:extLst>
      <p:ext uri="{BB962C8B-B14F-4D97-AF65-F5344CB8AC3E}">
        <p14:creationId xmlns:p14="http://schemas.microsoft.com/office/powerpoint/2010/main" val="1601296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00FF"/>
                </a:solidFill>
              </a:rPr>
              <a:t>Take 5 red beans out of your bag, and put them on the left hand on your mat.  Count how many beans are on your mat.</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http://cliparts.co/cliparts/8iA/66g/8iA66g98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1260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ppt_x"/>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ppt_x"/>
                                          </p:val>
                                        </p:tav>
                                        <p:tav tm="100000">
                                          <p:val>
                                            <p:strVal val="#ppt_x"/>
                                          </p:val>
                                        </p:tav>
                                      </p:tavLst>
                                    </p:anim>
                                    <p:anim calcmode="lin" valueType="num">
                                      <p:cBhvr additive="base">
                                        <p:cTn id="2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17</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How Many Dots?</a:t>
            </a:r>
            <a:endParaRPr lang="en-US" sz="8000" b="1" dirty="0"/>
          </a:p>
        </p:txBody>
      </p:sp>
      <p:sp>
        <p:nvSpPr>
          <p:cNvPr id="14" name="TextBox 13"/>
          <p:cNvSpPr txBox="1"/>
          <p:nvPr/>
        </p:nvSpPr>
        <p:spPr>
          <a:xfrm>
            <a:off x="789718" y="1175429"/>
            <a:ext cx="7564566" cy="923330"/>
          </a:xfrm>
          <a:prstGeom prst="rect">
            <a:avLst/>
          </a:prstGeom>
          <a:noFill/>
        </p:spPr>
        <p:txBody>
          <a:bodyPr wrap="square" rtlCol="0">
            <a:spAutoFit/>
          </a:bodyPr>
          <a:lstStyle/>
          <a:p>
            <a:pPr algn="ctr"/>
            <a:r>
              <a:rPr lang="en-US" b="1" dirty="0">
                <a:solidFill>
                  <a:srgbClr val="0070C0"/>
                </a:solidFill>
              </a:rPr>
              <a:t>We’re going to practice </a:t>
            </a:r>
            <a:r>
              <a:rPr lang="en-US" b="1" i="1" dirty="0">
                <a:solidFill>
                  <a:srgbClr val="0070C0"/>
                </a:solidFill>
              </a:rPr>
              <a:t>listen, think, raise your hand, wait</a:t>
            </a:r>
            <a:r>
              <a:rPr lang="en-US" b="1" dirty="0">
                <a:solidFill>
                  <a:srgbClr val="0070C0"/>
                </a:solidFill>
              </a:rPr>
              <a:t>.  I’m going to show you some dots.  Raise your hand when you have counted the dots, then wait for the snap to say the number.  Ready?</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7154" name="Picture 2" descr="http://content.mycutegraphics.com/graphics/school/boy-raising-hand-at-school.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903" y="3703982"/>
            <a:ext cx="1922780" cy="310125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5"/>
          <a:stretch>
            <a:fillRect/>
          </a:stretch>
        </p:blipFill>
        <p:spPr>
          <a:xfrm>
            <a:off x="2181226" y="2475685"/>
            <a:ext cx="4781550" cy="2705100"/>
          </a:xfrm>
          <a:prstGeom prst="rect">
            <a:avLst/>
          </a:prstGeom>
        </p:spPr>
      </p:pic>
    </p:spTree>
    <p:extLst>
      <p:ext uri="{BB962C8B-B14F-4D97-AF65-F5344CB8AC3E}">
        <p14:creationId xmlns:p14="http://schemas.microsoft.com/office/powerpoint/2010/main" val="308659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646331"/>
          </a:xfrm>
          <a:prstGeom prst="rect">
            <a:avLst/>
          </a:prstGeom>
          <a:noFill/>
        </p:spPr>
        <p:txBody>
          <a:bodyPr wrap="square" rtlCol="0">
            <a:spAutoFit/>
          </a:bodyPr>
          <a:lstStyle/>
          <a:p>
            <a:pPr algn="ctr"/>
            <a:r>
              <a:rPr lang="en-US" b="1" dirty="0">
                <a:solidFill>
                  <a:srgbClr val="0000FF"/>
                </a:solidFill>
              </a:rPr>
              <a:t>Take a white bean out of your bag, and put it on the thumb of the right hand on your mat.  Count how many beans are on your mat now.</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8862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074"/>
                                        </p:tgtEl>
                                        <p:attrNameLst>
                                          <p:attrName>style.visibility</p:attrName>
                                        </p:attrNameLst>
                                      </p:cBhvr>
                                      <p:to>
                                        <p:strVal val="visible"/>
                                      </p:to>
                                    </p:set>
                                    <p:anim calcmode="lin" valueType="num">
                                      <p:cBhvr additive="base">
                                        <p:cTn id="14" dur="500" fill="hold"/>
                                        <p:tgtEl>
                                          <p:spTgt spid="3074"/>
                                        </p:tgtEl>
                                        <p:attrNameLst>
                                          <p:attrName>ppt_x</p:attrName>
                                        </p:attrNameLst>
                                      </p:cBhvr>
                                      <p:tavLst>
                                        <p:tav tm="0">
                                          <p:val>
                                            <p:strVal val="#ppt_x"/>
                                          </p:val>
                                        </p:tav>
                                        <p:tav tm="100000">
                                          <p:val>
                                            <p:strVal val="#ppt_x"/>
                                          </p:val>
                                        </p:tav>
                                      </p:tavLst>
                                    </p:anim>
                                    <p:anim calcmode="lin" valueType="num">
                                      <p:cBhvr additive="base">
                                        <p:cTn id="15"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700450" y="1202619"/>
            <a:ext cx="7743097" cy="830997"/>
          </a:xfrm>
          <a:prstGeom prst="rect">
            <a:avLst/>
          </a:prstGeom>
          <a:noFill/>
        </p:spPr>
        <p:txBody>
          <a:bodyPr wrap="square" rtlCol="0">
            <a:spAutoFit/>
          </a:bodyPr>
          <a:lstStyle/>
          <a:p>
            <a:pPr algn="ctr"/>
            <a:r>
              <a:rPr lang="en-US" sz="1600" b="1" dirty="0">
                <a:solidFill>
                  <a:srgbClr val="0000FF"/>
                </a:solidFill>
              </a:rPr>
              <a:t>How many beans are on your mat?  How many red beans?  How many white beans?  How many beans are on the whole mat?  If we already know there are 5 red beans, do we really need to go back and count them every time?  So we can count on from 5 like this…</a:t>
            </a:r>
            <a:endParaRPr lang="en-US" sz="14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3373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index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6127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ppt_x"/>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middle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80331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next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22904" y="2507277"/>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510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additive="base">
                                        <p:cTn id="14" dur="500" fill="hold"/>
                                        <p:tgtEl>
                                          <p:spTgt spid="25"/>
                                        </p:tgtEl>
                                        <p:attrNameLst>
                                          <p:attrName>ppt_x</p:attrName>
                                        </p:attrNameLst>
                                      </p:cBhvr>
                                      <p:tavLst>
                                        <p:tav tm="0">
                                          <p:val>
                                            <p:strVal val="#ppt_x"/>
                                          </p:val>
                                        </p:tav>
                                        <p:tav tm="100000">
                                          <p:val>
                                            <p:strVal val="#ppt_x"/>
                                          </p:val>
                                        </p:tav>
                                      </p:tavLst>
                                    </p:anim>
                                    <p:anim calcmode="lin" valueType="num">
                                      <p:cBhvr additive="base">
                                        <p:cTn id="15"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4" y="664740"/>
            <a:ext cx="7467598" cy="523220"/>
          </a:xfrm>
          <a:prstGeom prst="rect">
            <a:avLst/>
          </a:prstGeom>
          <a:noFill/>
        </p:spPr>
        <p:txBody>
          <a:bodyPr wrap="square" rtlCol="0">
            <a:spAutoFit/>
          </a:bodyPr>
          <a:lstStyle/>
          <a:p>
            <a:pPr algn="ctr"/>
            <a:r>
              <a:rPr lang="en-US" sz="2800" b="1" dirty="0"/>
              <a:t>Show Me Beans</a:t>
            </a:r>
            <a:endParaRPr lang="en-US" sz="8000" b="1" dirty="0"/>
          </a:p>
        </p:txBody>
      </p:sp>
      <p:sp>
        <p:nvSpPr>
          <p:cNvPr id="14" name="TextBox 13"/>
          <p:cNvSpPr txBox="1"/>
          <p:nvPr/>
        </p:nvSpPr>
        <p:spPr>
          <a:xfrm>
            <a:off x="943703" y="1176500"/>
            <a:ext cx="7256594" cy="923330"/>
          </a:xfrm>
          <a:prstGeom prst="rect">
            <a:avLst/>
          </a:prstGeom>
          <a:noFill/>
        </p:spPr>
        <p:txBody>
          <a:bodyPr wrap="square" rtlCol="0">
            <a:spAutoFit/>
          </a:bodyPr>
          <a:lstStyle/>
          <a:p>
            <a:pPr algn="ctr"/>
            <a:r>
              <a:rPr lang="en-US" b="1" dirty="0">
                <a:solidFill>
                  <a:srgbClr val="0000FF"/>
                </a:solidFill>
              </a:rPr>
              <a:t>Take another white bean out of your bag, and put it on the pinky finger of the right hand on your mat.  Count how many beans are on your mat now.  How many red?  How many white?  Let’s count on!</a:t>
            </a:r>
            <a:endParaRPr lang="en-US" sz="1600" b="1" dirty="0">
              <a:solidFill>
                <a:srgbClr val="0000FF"/>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p:cNvPicPr>
            <a:picLocks noChangeAspect="1"/>
          </p:cNvPicPr>
          <p:nvPr/>
        </p:nvPicPr>
        <p:blipFill>
          <a:blip r:embed="rId4"/>
          <a:stretch>
            <a:fillRect/>
          </a:stretch>
        </p:blipFill>
        <p:spPr>
          <a:xfrm rot="5400000">
            <a:off x="2808839" y="1714414"/>
            <a:ext cx="3526320" cy="4474855"/>
          </a:xfrm>
          <a:prstGeom prst="rect">
            <a:avLst/>
          </a:prstGeom>
        </p:spPr>
      </p:pic>
      <p:pic>
        <p:nvPicPr>
          <p:cNvPr id="16"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8533" y="291588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2350" y="2489656"/>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11503" y="2334591"/>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547" y="2522453"/>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www.clipartbest.com/cliparts/yTo/7zg/yTo7zg8T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9820" y="3446208"/>
            <a:ext cx="339153" cy="486611"/>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4078" y="3446208"/>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46074" y="252633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54367" y="2334591"/>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22904" y="2507277"/>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www.clipartbest.com/cliparts/9iR/gMo/9iRgMokpT.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1441" y="2915886"/>
            <a:ext cx="338257" cy="47678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http://cliparts.co/cliparts/8iA/66g/8iA66g98T.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81471" y="4419600"/>
            <a:ext cx="1539027" cy="2307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670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ppt_x"/>
                                          </p:val>
                                        </p:tav>
                                        <p:tav tm="100000">
                                          <p:val>
                                            <p:strVal val="#ppt_x"/>
                                          </p:val>
                                        </p:tav>
                                      </p:tavLst>
                                    </p:anim>
                                    <p:anim calcmode="lin" valueType="num">
                                      <p:cBhvr additive="base">
                                        <p:cTn id="1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6" name="Picture 15"/>
          <p:cNvPicPr>
            <a:picLocks noChangeAspect="1"/>
          </p:cNvPicPr>
          <p:nvPr/>
        </p:nvPicPr>
        <p:blipFill>
          <a:blip r:embed="rId4"/>
          <a:stretch>
            <a:fillRect/>
          </a:stretch>
        </p:blipFill>
        <p:spPr>
          <a:xfrm>
            <a:off x="2462610" y="2704916"/>
            <a:ext cx="4540313" cy="931902"/>
          </a:xfrm>
          <a:prstGeom prst="rect">
            <a:avLst/>
          </a:prstGeom>
        </p:spPr>
      </p:pic>
      <p:pic>
        <p:nvPicPr>
          <p:cNvPr id="176132" name="Picture 4" descr="http://www.clipartkid.com/images/577/user-experience-land-rollercoaster-rides-oxnuKe-clipar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809634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97711181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a:stretch>
            <a:fillRect/>
          </a:stretch>
        </p:blipFill>
        <p:spPr>
          <a:xfrm>
            <a:off x="2413265" y="2732456"/>
            <a:ext cx="4573093" cy="903327"/>
          </a:xfrm>
          <a:prstGeom prst="rect">
            <a:avLst/>
          </a:prstGeom>
        </p:spPr>
      </p:pic>
    </p:spTree>
    <p:extLst>
      <p:ext uri="{BB962C8B-B14F-4D97-AF65-F5344CB8AC3E}">
        <p14:creationId xmlns:p14="http://schemas.microsoft.com/office/powerpoint/2010/main" val="243224530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3"/>
          <a:stretch>
            <a:fillRect/>
          </a:stretch>
        </p:blipFill>
        <p:spPr>
          <a:xfrm rot="5400000">
            <a:off x="1143001" y="-1143000"/>
            <a:ext cx="6858001" cy="9144002"/>
          </a:xfrm>
          <a:prstGeom prst="rect">
            <a:avLst/>
          </a:prstGeom>
        </p:spPr>
      </p:pic>
      <p:sp>
        <p:nvSpPr>
          <p:cNvPr id="34" name="TextBox 33"/>
          <p:cNvSpPr txBox="1"/>
          <p:nvPr/>
        </p:nvSpPr>
        <p:spPr>
          <a:xfrm>
            <a:off x="7239000" y="287430"/>
            <a:ext cx="1688283" cy="523220"/>
          </a:xfrm>
          <a:prstGeom prst="rect">
            <a:avLst/>
          </a:prstGeom>
          <a:noFill/>
        </p:spPr>
        <p:txBody>
          <a:bodyPr wrap="none" rtlCol="0">
            <a:spAutoFit/>
          </a:bodyPr>
          <a:lstStyle/>
          <a:p>
            <a:r>
              <a:rPr lang="en-US" sz="1400" dirty="0"/>
              <a:t>Module 1, Lesson 19</a:t>
            </a:r>
          </a:p>
          <a:p>
            <a:pPr algn="ctr"/>
            <a:r>
              <a:rPr lang="en-US" sz="1400" dirty="0"/>
              <a:t>Fluency</a:t>
            </a:r>
          </a:p>
        </p:txBody>
      </p:sp>
      <p:sp>
        <p:nvSpPr>
          <p:cNvPr id="5" name="AutoShape 2"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4" descr="data:image/jpeg;base64,/9j/4AAQSkZJRgABAQAAAQABAAD/2wCEAAkGBxMTEhUUExQWFhQXFh8YFhgYGSIaHBUXFh8YHB0cGBocISgiHx0lHRoYJDEiJSkrLi4uFx8zODMsNygtLiwBCgoKDg0OGxAQGywkHyQsLCwsLCwsLCwsLCwsLCwsLCwsLCwsMCw3LCwuLCwsNy4sLSssLCw0LCwsLCwsLCw3LP/AABEIAPIAvAMBIgACEQEDEQH/xAAcAAABBQEBAQAAAAAAAAAAAAAHAAMEBQYCAQj/xABMEAACAAQDBAYIBAQDBQYHAQABAgADBBEFEiEGEzFRBxQiQWGRMlJicYGSodFCsbLhCBUjwTNyghYkU6LwNENjg6PCNURUc7PD8Rf/xAAaAQEBAQEBAQEAAAAAAAAAAAAAAQIDBAUG/8QALhEAAgIBAwMCBAUFAAAAAAAAAAECEQMSITEEQVGBkQUiMmETFHGhsRVCksHR/9oADAMBAAIRAxEAPwAwUlMGBJL3LN+Mjgx8Yf6ivN/nb7x5h3oH/O36jEnNAEbqK83+dvvEfEKULLYgvce2efvieWiuxuulIhV5iKzDshmAJ17gTrEb2NR5JXUV5v8AO33hdQXm/wA7feH80e5oWZI/UF5v87feF1Beb/O33iRmhZoWCP1Beb/O33hdQXm/zt94kZoWaFgj9QXm/wA7feF1Beb/ADt94kFo8zRbAx1Feb/O33hdRXm/zt94znSbtFNocPmVEkLvAyKuYXAzsBe3fpDvRxj8ytw+RUzQomPmDZRYXR2W4Hde0AX3UV5v87feF1Beb/O33jL7Z9IlLh06TJnB2aZqStrS0vbM1z79ByMa5JgIBGoIuPEGFgZ6gvN/nb7wuoLzf52+8P549zRLBH6gvN/nb7wuoLzf52+8Pl4pk2voTM3Qq5BmXtl3g48uUWwWXUF5v87feF1Feb/O33h/NHt4WBjqK83+dvvEQ3RmUFiL97E27K84tBFZP9N/eP0rAClziJTWBvmbW3DtHWOmCqUKMTc665sy8/3juhnAKdD6bdx9Yw4pQXstieJCEX+kGARdPG0VVTPR9XmzJQYTGYLpmZClr87X4eMYvAti6rGJVRXzpxDXIlllvvXHde/ZQXtpfU+Eaj+JAAiiax/70ai3/DPfG82JkCVg9MgB/wAEMdDbM5zE+ZMZbpFStmR6DNqZrb2gqCxeTrLvqygHKye5Ta3vgt772W8o+d8akNJx+qSUxXfJOAI4gzpLkW/1WMZXDNparqbYdKLZZ84E2Y3bMAuT/KzWJ5/GFWQ+qqfFJUwkS3VyvEKwYj3gHSJG+9lvKPnTaPYuowMU1bKnlnDgPZCgVuNr3OZTYqbxu+lbbfLhUlpBKtWqLEaFZZUM9j8QPjEoWa3FtvqCnSazT0ZpQu0tGBcm9rAX1Nz8Im7L7Syq6nWokq4RiRZgAVKmxBsSI+f8c6N2p8KlVxZjMOVpsvLoiTPRseNxcX9/hGt2Mxrq2zFTMUkOHmIh5NNyKCD4Zr/CK0BnaLbnEsRrnpcKJWXLuMy2BfLoXdiOyt9APvFh0c9IVUlW2H4nczASFdh21dRmyNbQgrwPu5w//D1hwl0k6oIOabNyA2J7EsD+5MUXTvSbitpa2WCGYANpa7ySCt/ept7lEO9A66T+k+jrqKZTSEnZi6sGZQFshue++o8O+IOxHS4mH0Mul6q01kLnNvAgOd2bhlJ740vSdgVCuDvU09NLR33Th1Sx/qMpNj7j9YtOhfD6dsKku8iW7l5l2MsMTZ27yOUXagZfabZufj3VcQpk3azE3U1Xa+73bsMynTMNT3DhBkn1kulpyz5hLky+0xH4Za8fpAs6f66ZKlUgku8pc7aJdNVAtwtwiZ0z42VweQgJzVBlhjqLqq5299yB5xOQZVtq8cxWbOmUGeXJlahUsLDuBY+k5Gto23RL0gzK0PTVQ/3mUM1wLbxAQDcdzKSLxbdEmHrT4VTgA5pq75jlOpmajyFoG2L2w7aZZi3EudMDkWtpUCzjx7dz8RDnYpfdO21cxFl0EgsHndqbbRihNlQd9mPHnYCKqq6EitHnWa5rAuYplG7LWuUHffuzX1PdDGJWqNrFV9VSagAt3S5Yb9WsHffeDfKYXRAX9Bu171El6ScWabTi6E6s0om1j4qbD3EcoKYm+y3lAH2PAkbUT0QdlnnC1uAft2t4QdxNHJvlMGUcE72W8orpr3d9DxHH/KsWAnjk3yn7RAmTLu/HiO72VjRkfoZyhSD67dx9Yw+Z68/oftDFBPUKbkem3f7Rh9qhfWHnEYsDf8RxDSaMjumTBw5qn2jYbB4is7BqY3uRKCHT8SHKfqIyv8RjA0tKQQbT2HmkD/Zjbmswymm0u6us7tyi9wULgDMnrA2BtzHjEatGoumaOjmdb2qZl1RJj390pCv6tIyfRpht8Zp5TaiXOZj75IY3t71EE3oQ2YeQJtbU9mbO0lq2jZCbs5HEFj3eEZnY2Wsnaeah4GbOt/rDN/eKQIXTUizMJn8bqyPwPcwHlrAZx6eZsjBkbUCSR5z2X8lEfTdWsqajS5mR0YWZW1DA9xEBPp5pFkzqCbKVRLRSgC6Bd2wcAD3ExmLASukgL/KatB3U+mh/Db7QCaCsP8gqpfd12WR8Vuf0iDf0gYxKODVE3MCs2mAXXi00ALb4mAhh0kHZ+qbvWtl392W35mLEBs6IUWXg9IO9ldzoeLTHP2HwhrpT2TbE5EqXKmKjy5ma7BrEEWPAQ50P16vhFLdgCodCL+rMcD6ZfOLnaja2loJazKhyFZsq5RmJPHgPCMvkGP6TqPcbPGRmzGUlPLLWIuUZFvrzt9YmdCE4DCJIPdMmdx9cx50v1sudgc55bBlfcupHerTEIPlHPQhUqmDyyzKoEyYSSbAANfUxewM//EYwMilI/wCI/d7Iil6aqrNSYUg76cN5pLEXH8QFdKnUdK8qYkxd+wzIwYXy8LiKLpfW9BhEwf8A0qj3HdyzFXADphGWXIkoOCykUaHuUCMPt/sM9dW0tTLmoglZQ4YNeytm7Nh7xG3wWuR6eS4YWaSjDXmoMV2O7a0dJOlSJ0wiZO9GwJAuQBmI4axnuAC1mNin2jm1DHspWuGPJcxQn4D8o+k3rpaqXLAIFzFu7La978rax817QbPdZx6qpg6o0ydMZGbgWcbxQfA34xats5tC0kUBzdWGlzMXIVHAF75snhGmrBN6KHNZjlVW2OQbyZex03rZZY9+W/ymDwJ68/oftAMTEJuBz6WgpTLmTJxR6pit87zGACqfwqq3t77wdN+vrDzgxZ0J68/oYr5jgu9uY/SsWPWU9YecV81wXex7x+lY0SyTQTFynUem3f7Rh9pq8x5wxh6DKdB6bd3tGH2ReQ8ojAJ/4ibGgkEEG1R3eKNGp2SdWwilJyk9XTjY24c4z38QUsfy1DYaVC/kwi/2HscGpNB/2dfpGJfSbj9SNaZo5jzgFYlL3W1ksj8c1G94mJYmDqyjkPIQLP8Abh/9oeptKk7rNulbIN4rFbg5+OpNreMIEYUt4PWHmIy3SRsyuI0TSlZRNU55RJFs69xPcGGl+68aiYyqCTlAAuSbAADiSe74wpbKwBUqQdQRYg+4jjGVs7B80z8JxubITD3kTtzIJcArppcgbzgwGuUC/GL/AKPcCefgeJSWRlZmDS8wtmeUoYAX8VA+MHnKOQ8oRt4RvWQEn8POMq1LPpmIDS5m8UE/hmAA+RH1il6cMRNXX01BKNylg1tbTJxFh8Fsf9UTNqujivpqxqzCT6ZJyKQrIX9JRm7LJfXXh8ItOjPo5nSKg1+INeo1KISGyswIZ3bhe17Duv7ou3INH0j4TmwWfTyrEy5KFQNbiQUY2/0qYFmz+2EiVs7VUrMBPLMiJfV1nW7Q8AM1/dBnwHaujrZk2VTuHaVo4y2Fr2uCR2lv3xlazoXw+ZPM3PNRGbMZSkZfEA2uB4RE/IBdUYJOOAU7pLZs1Y72VSSFKlAbDuJEbvpJwZm2eoyRaZSypBde8DdiW4PKxIJ90FmjpklIsuUoREUKoHco4CPK2kSajy3UMrqVYW4gixg5AyHRBjCz8LkDMM0oblhfgU9HzW3lA5rpwxPaZApzSpDhb92Wn1Zvi99fdHtV0eYxQTZqYc5eRN7N1ZVOTuzhuBANsy+Mb3or6Pv5dLebOKtVTRZraiWvHKD3knUnwHKLxuDL9NGATpdTKxSk1ZMu9y6lCnouQOKkaH3QyOnr+l/2Mb61j/V7F+dsua3h9YNYA5CIf8nps2fcSs3rbtb/AJRm/IA90Y7PVFdXnFa7sqDnl5hlzvwXIp4Io89PfBvWYvMeYjywPcPKPQg5DyELsHYmrzHmIr5rDO9iOI/SsWAlryHlFdNAzvw4j9Kx0IPUiIEJYDRmuSPaMdI6EgZLX4XW1/d+8NSKUNLYWsczWPjmMOujvlDKAAbnW9z4eEGUx3S5s9Nq6Ay6aXnmCYrZRYEhb3tew74nbL4U9PhciVOQCakoBhoSDfheNMadfVERcRkjdt2e7l4xyk9qNx+pEoyV9UeUfMW3FXusfmzR/wB3VI/yZD/aPpw06+rHyj0m/wDxWst/xT+QiwMsMvTxiSy8NCLYGomKBb1R2z8OESegtw+EoCAck2Yn1Df+6BJ0mY/1pMPRfwUas1tf6kwkEH3Ki/NBH/h4cNQz1IBy1Fx/qRftGmtiBU3K+qvlHu5X1R5QIdtulgyKlqeip0m7o2mO2ZgSvpBVQjReBJ8Yrei/bSprcXImud1NRyJN7ohUAjLfXuPnGdLBY4Bj1Q20s6maYTIzTFEs2ygImZbDusREnpr2w3EvqNP/AI80DeFR2pctuCi34n4e73xh8dxsUG0NVUFc27eZZebTJWVb8hdgT4CND0O7KPWVD4rWXcZyZQPCZM4Fv8q8B4jwjddwbXoo2IFBS5pqg1M4Bplx6C8VT4d/jDmNdJWF000ynmZnU2bdpnCkcQSNL+6GOmTHjR0Dbvszp7btG71U6uw8ctxfxvGa6Muiylm0Cz6xGd563QZiN3LPokW/ERY3PMRmr3YChgeKU1XKE2nZJiHS47jyYcQffFB0kbXysMpw2RXnTDllIeGnFm9kfXhAw2Wz4Njho3OannEJrpmR9ZT/AOYHsn4xP2/VZ+0lJIf/AA03Qyngb3c+eg+ENJSsqdr8epglZUSyKd2ACvLUIb6gWHaW4GhPKDfs3icqsppVTLUZZig2sLqe9T4g3EQukDCkn4dVIVGspmXwZO0p+BAjF/w91Oehmy2F93P09zgH87wdNECpuF9UeULcL6o8o83C+r9IW4X1fpHMp6JC+qPKOhIX1R5RwKdfVEdinX1RGog7EhPVXyivmoA72A4j9KxYCnX1RFfNQB3sO8fpWOpkfoZAKnj6bd59Yw+0gePmYZoJXZOp9Nu8+sYeaSObfMYjA2ZA8fM/eI2Iyhu248B3nnEoyRzb5oi4jKG7bU8OfjHKR0it0STJF+/jzMfMO0+G7/E8T5y1mzR/5VifpePp8yteLceZgC7IUYn4/Xy29F0qEJ8Hsv8AeNwMsyfRbgvWq7KRdZcma5v4Iyr/AMzKfhGo6IMX6vh+KOPSlyhMXX8WVlX/AJrRt+ibo9m4eah6hkLzAJaZGv2BcknkTy8IFezyZJWNSR3ST/6U4f2jXJDbfw9YKry6mrdczF9yCddLBn88wvFDstRpSbT7hdJYnTEXusHlsVHmQI2/QAoOGPqbipe9jbisr+0Yqukn/awAX/7Uh8bZFJ+l4XuCq28wZqnH6mnQgM7XW+tyskPb42t8Y3v8PuL7ymnUrk5pL51FyLLM4+TA+fjFHWrba8Du3qfWQv3iPRr/ACraUobrJnPl48ZdQLr8sy3ymHYE/wDiNmAGjQcnY/8AKLwZMMpFWTKUDRZagangFEA7+IkWqqYa/wCCeOvFoKPRvjqVtBJmBv6iIJc5Q3oummovoCACPAxlrYA36eJYSvoXX0sv6ZgI/Mw30w0z0mKUteFJlsEP+uVxW/Mra0M7TVAxXaCRJknNKlMqZhrcSznmNfle4+Eb/b3aijl1MnD6qnaes/KSSeymY5VNjrf3WirZA6w7pSwmcQpnlCw13isqi/cWOn9o1+F4dTy0/wB3SWktu1/T0Vr9/Z0PvjCbRdDmHzJL9XRpM0AlWDswJFzZlYnQ+FjFN/D/AIvMdKikmsxEmzy9fRBJVlHhcAj3xK8AL+5Xx8z94W5Xx8z94W5HM+cLcjmfOMFFuR4+Z+8dCQvj5mOd14t80dCUObeZioNHYp18fMxAmIA7+8fpWJ4kjm3mYgTEs78eI/SsdTND9DKup7TDttwPtGH2k+03n+0MUMo5T2iO23L1jD7Sj6x8h9ojFHBle03n+0RsRl/027TcB3+PuiQUPrnyH2iNiCndt2idB3DnHKXBuPKJJl+03Hn+0ALZmZNpsXxGoaW4yiaFzKQC0yYMlzyPHxg+sh9Y+Q+0ZXpHJFKO0Sd4ptp424a8YzqqLZ26bGp5oxfdjeG4hVyqiTKqnDLULdSotkca5f8ArnAtwDDQ2OYjSXsJ8qolfFxmHkdYIsvEhW1VIVzBZPbcsLWfgEHM3A08Y9pujxkxhsSFR2CS27y9osy5SL8Ld8axtHTrIU1ap1v7swHQ3tPKoHqqSsmbgZs92NhvJfZZfeQBbnaKTZfGDVbRSqjUb2pJHPKVKr8bWgt7WdFNHXTjPZ5sqabZzLy2mW72Ur6XiIh4V0P09PWSKmTOmBZJDZGAYu631zd1+8WjpaPGZPHUy7WyuOsyUf8A0lH9osv4gsDO7kVqE5pbbtjyDdpDfwYH5oKFbR06N1mbu1ZB/jOFBRf854DWKTE51Fi1NOpJdXKmF14IysykEMGC8TYgcIlgD3SfXCrp8MrTcq8ky5tjweW3bA5fi4+EW87ofqx26CsXcTlB7TsjFGANmy6PxjSv0TsMJajM8POE0zpTWsivwy63NiL3POMbhu1mOYYgpDTFllgqm8ku1h3ZHUgMvKNX4BJ2mwH+QUSmTPvXVDhWmLpkkoCWWWDqATlu3fEXpJoqnqmFYhNLNN3SiYxGof8AxJebkSNPeIl4JsliOM1a1OJK8uQvcy5LqDfJLlngCeLGDRjGByqmQ1POu0plylbDQDgVNtCNLGDdAopG21I+HGsM9VG7uyFxmWaR/h5eObNwHKMJ/Dzh7M1ZUm4VsssEd5uXby084fPQNK3mlY26vwKAuB772v42goYBgMqjkJTyLrLQaXsSxPFmNtSTGbS4KWG69pvP9oW79pvP9oxWP7eimxKTQGWzb3LeZcDLvCQLLbXhrG13Z9Y+Q+0Yoh6JXtN5/tHQle03n+0Z/aPaqloWlJUzyhm+h2b6CwubDQXI1i/WWfXPkPtGoop2JPtN5/tECYtnfU8R+lYn7k+ufIfaIExSHfW+o/SsdDI/QhshswHabu9o+McrVE2NzlJ0bLob/G/xtHtGrFCLixZ+72m8Y5aTMKZDltaxbmBbgOenOIwfPG0/SPia1NZTif2TNaWoC2KKrEDdkagke/jHGL7LYnhEuTXb43cjeqCTkY6hZoOjA8D4x7S4aJu0xltqOulzy7BLj4aQaOk2jM3C6wNY2lGYNO+X2h3+ER0ilnsvjArKWVUowtMW5Fr5WGjDj3G4jOY7h3WMReUzWvSixH4SrMQbX5wPOj/blsPwea+73uWrCIpOWwmpmNyL6XU93fGnxDGZlROlTZKkPV0ktVHem+LX8hfX4xxyqqPd8PTeR6dnT38F5s7hj1TLMmVG8lyJtlATKGdLEMT+K2hvG3yt6w+X94FG0OPVuHVtNR0wQ06SkmTezcvnZw92ve9hpaNVjG38imm00qcHR6gAqCh7Ac5Rn7XPuEWMexz6lym9X9vCNblb1h8v7wsresPl/eBvtf0v09HOaQiGodDZypyop7wGN8xHh3xqNitrZWJSd7JIBU2eWw7SHxsbEHuMaaaPMCvpPxCfiWKphclv6aMEPIzLZnZrHUINPgYhbe9Hj4QsmspJ8xsjgOxsGlueBGX8JNxbxETdilP+1FRexbNPsTzt9rxvumdrYPVZiuu7C6G+beyzpryv5Ru62IXexmOGuopNSCAZi9sBfRdSVYceGYE+4iO6raqjlTDKeup0mA2KM6ggnuPa0PvgK4ftXMotnpaSmyzZ8+aqt3pLBGdlPO+nheJ+z/QuaiiWfOnvLqJq51SwKgNqu8J1JOhPK/fCgHJSSLhwQeBC3BHgb8IqdqsfSgpnqJzdldFULq7ngq68T9ACe6Bf0LbRT5NRMwqoNiubdBuKPL9NB4EXYe7xhjp4rnnVdJQKR3OQAfTmnKvf3C/nGa3BFXpoxK++amk9XLW/w3tb1RNzWz28PhBWots6R6OXWPUJKlTNBnsCH70OurCx4crw5VbKy2w40AC7oSd2otrmA0bj6WbW/OAr0X4NKrxPwyqZ1Et+sSyhsyun9OYNQRYgjTwi0mBbc7R003HKeplzhMky91mdQbDIzFtOJsIKVB0pYfOnJJlz2LzGCreUQLngCSYEO2eyFPSYvTUcvOZMzdZszdo7xyp1HDQQaMK6NsOp5izJVOudDdWZnaxHA2LWiuqAOunQFsRoZdweyBw9eYPtBzCN6w+X94BnSZebtFRyzbTc8PFyefhB0s/NfI/eAOsj+sPl/eIEwHO9z3ju9lfGJ4D818j94r5t873txH6V8Y2QkUObKbW9NufrGH2z+z9YYoS2U2Atnbv9o+EPszch5/tEYPnZKnc7UliQB1vKeX9QZR9WEGHpHqTLwysLWF5DL38XGUfnAB6TEdcYqigOcTQ65dSCqqb/AA4xdbXdJE7FaaTRy5BWY7LvcpvvHHAIBwW+pvGWilLT0jDApj20avUDxyyyDb4tBL2QZmlUnV5TNVS6VZTMwIlyLX1N+L2PC8VmOYZUYfhspJ8tVkSXGikMXnPft+Z+kWGBzpbUUmY0+cTNW6U0kgMdSLMQL93GOM5N9j6nTYYQV6k5Pst9vvRn+kalqZNfTpvGnAqk2awGmYTGBBI4KFUaePjHvTxVpPakqZTBltMl5hcdpGVhx9/GI+3c6bRTZKGWqGcA+W5YombL2ieLGx1jSdPlEOoUrKqqqTbADk6fcRvHq8Ucer/D2Sk5P9l9kRegfZqXNlT6ydLWYzTDKXeC+lgXI8SWGvhEPY+sXDMdrZJISnyTGI1sFlrvgRbkubSN30KySuD05AHaaYx1trvGA7uQEVdfsNUTcf640qW1I0siZdhZs0ppTIV43N+XDvjd7nhBzhG19PKx6ZXEt1dnmG4U3tMQgdnjxtBNfH8Px9HoVeapsJoOUqf6ZGoJuD6VrHuPhA6XZ6mG0vUzKXq+9turm1jKzAX4+lrBvwTZSkpHMympZUtyuUsCb5SbkXPdoPKDoAT6RMFlyK/D8Pl6ypctAM2pYzpjM5awtcmPoYKwFgFsBYcdAI+demWtKY2JltZSyWAB9UBrR9A4biAnyZc6XlZJiB1ObuOv/XuiS4AFdqVMjamQ62DO8pzyuy5G87fWOcUBn7WKrWISagHulyw353jmXUfzHagNKAaXKmDUcMlOtib8i35iOmfd7XG9tZw/55II1+MaQDuC3s/WBLsVsdWU2O1M9pWWnYzir3GVlmtmUCxv9O6CzduQ8/2iHIxiU815KTZTTk1eWJgLoPFRqOIjCYAr0q3G0NETa/8Au/8A+UwdyW19H6wCulq/8+oiQL/0PpNMHQluQ8/2g+EAH44TN2rkrpdWlj5ULf3g5Ln9n6wDcN/qbWzWtqrt/wAksLByDNyHn+0aB32/Z+sQJl873txH6Vifmf1R5/tECYTne9uI7/ZWNEJFAxyns37bd/tGHmdvV+sMUEw5T2Se23L1jD5mH1D5j7wYATVXG1q6elM1HMGUYLVXQyJCTJiyZUo27TgKp8wIFGMm21kk24umnvQiCNtPs+9QxeZOcSlAyywBYcL631J5kRyyNpbHfBGMppTdIz23+NCspZiJJzyEIdmLZTMZDcLLHExD6N8blyJBM2lYVOchVRLnd6FfdqSLeEbD/ZahkIzTJZIUG7zXBsPOwgQ0cypw3fvIefNlziUlkS2OZVOhz2IDWPERzV+p9BPFKLUE9Pdvb35ZL6RylbWdYnZ5KyZay8jWBGUs9z3XObgI0/SfTz2wMtPyFleW65NAEJAAPM2PGBNtVh1fuZdTVI6JNcrLRgQdADmK8Re/fqbR9CbQ4XMrMJanRbTJlOgXMQAGAUi5vpqPrHSMWt5M8nUZcTWnHGl57srehSpLYRIFr5GmJxt+Nj+TCNznb1fqIx/RXs9PoKHcVABmGaz2RgQAwUAX56E/GNhvD6p+n3iy5PKAvErrteptxmy9L+tIUQc8zer9RAO2sOTaqna1rvIP/KF/tBy3h9U/T7xZcEPnvpiw3eY2iMcgnpKAY6gX7F/MCHpOzW0VKj0UgOZDEi6MmWzcSrE3QHvGnGNh02bKzaqVLqadGM6nvcLqxlnW6gG5KnXziiwvpzMuSEqKVmnqMpZWChiNLsCLqecVO0CsrEn7OSZRTdNW1JJmEjOElJayLqOLG5MddKJmU2K0Vc65c6Spjgdzy7Bx5WhbPYbW47iK1lVLK00sg8LJlQ3WXLv6VzxPv90ErpT2TbEaTJLW06Uc8m9rHSxQ66AjyIEWwaudXBZZmm27C582YWy2zX8oCfQmj1OKVlaQSMrn/XPe4F/8ob6RRzcaxuZTDCjTzLD+n/hMJhReCM98uTTjbgONoM3Rtst/LqJZTLec5zziCLZz3A34KNPOJVAGfTaTKxWjnuLIAjfCVMuYk9NGPTXraOTSzmVrAgS30LTWGQ9njcc+4wQukLY9MTkCW10mIc0qZocpPEML6qdPIRkthuiVqWoFTUzRNeWP6SrwVrWDMWPd3DwgmqBoMBbCZmKz3p7NXqpEztmx4ByoPZLAixtG6Dt6v1EA7ok2MrZGJzJ1RJdElB1JbTeM/DIT6Q77jwg4iYfVP0+8GDoO3q/URXzWOd9Lajv9lYsBNPqH6feIExjnfQjUcvVWNEsfoJvZPZb02/UfGH2m+y3l+8Q5VTllNbiGbuNh2jqfCHHuhU5y2Y2II5962EGUHON7FVU3HpFcijq6lGclgGBQEEZe8nSCDiMz+m3Zbhy8ffErfDk3ymIuIzBu248B+E8/dHKTs1HlEfFsJlVDIZqzGCEkLeytf1hfWJ6EKAFQgDgABYfC8dmaPH5T9o83o9r5T9oyVybVN7HE2zekhbW+qg6/GO977LeX7wt6Pa+U/aFvR7Xyn7QMi3nst5fvC3nst5fvC3o9r5T9oW9HtfKftAFJXbL0k6ql1kyQzVEu2RrkejfLdb2Nr94i7Mz2W8v3hb0e18p+0Lej2vlP2i3ZBb32W8v3iDOwynZszUyM3My1J84nb0e18p+0Lej2vlP2gnQPEewACEAcAAAB8Lx7vPZby/eEZw8flP2jlKlWF1JI8Bf62gX1O98eTeX7x5vPZby/eEZw8flP2ijG22Hb0yeuSd4DbLmHHlm9G/heFMepebz2W8v3hbz2W8v3iDi2PU9NKM2fNEuWPxN334BdNT4CMvR9LeFPe88p/nlsL+6wMKHqbcTPZby/ePRO9lvL94oMG22w+qfd09Sjva4SxDG3IEC/wi/E4cm+U/aNIM7E72W8v3iBMe7voRqP0rE8Txyb5T9or5rgu/HiP0rHQyP0U5chBP4m7vaPhHqLKU3HHgOJsPDlHtBOUKbkem3f7Rh5p6+sPODKcGoXn+cRcRnLu217hz5xLM9fWHnETEZy7tu0OHMc44yNw5RJM9ef5x5v15/nHrT117Q84xe1XSdR0p3co9aqTosqT2u1yZhcD3C58IJWQ2E6slqCzOqqBcljYAcyTwEUs7brDV411P8ACYD+V4F+0Qq6iX1jGZrSZBP9Ggk6TJ7cQpAuddLk3I46RksGwelko03EqOrRGe0vKrKktTwBY6se74c4k2oRum/sgrDXUdKmEp/80G/yo7f+2K6f004WvBpze6WR+Zitp9hMN3W8k0quWl5pedmNyRdbgnnaAVOV5U7+pLCur3aWwsLg3ykcu73R5ui63F1WpQvbz/w1OEoch2qOnaiHoyJ7fKPzMQm6d0J7FFMb3uL+QBiLO2fp8UenrsLnyKabLQCZIZQN263N8lvEi5uCAIkbPbaYd1pXrlWkrpOaTNZEvJqFGlmCg21CkciONtI92lHOyDVdPU3US6NByLzCfMAD84jyemTFW7a0klpd+IlTT8M4e1/hGJ24o5DYhNFC4nyphzpuwTYvqy2tfRr/AAIgrdFOA1FLTOJ91Mxsyyib5Bbie4E8beeseH4h1kOkxa9m/F8nTHBzdFHU41jGNjdoopKXhMIuM55E+k3+UADnFPW7IYnhf9ajnu6jVjKuCvi0s3zDxsYKOO19TIs8qm38oDtqjWmr4qp0YeA1jrZ7aKRWIWktqDZ0YWdDyZT+cfCl8Z6vbNGC/D7rn37pnoWCH0t7mCl1uK4lJVq6p6rRGykqu7aeSQAAo1OY6cvCKSZsHTysR6nUTJiSpy3ppwt6XquLWPeO7W3ONztm8yXXUU2aP9yR7Me6XOa4Vn8BpY8OMQel80704vPlpVSWEyWubtlTxFufAj/LHt6f4jmyZsba+WafHbx6ruYliST8oyW0mwE6mmSUnVOenclJMwk5UmfhluCSEzWtccjyjS49sRR1NMsujl9XrpUkTGkMf6jLwImX4m/Bh4dxi7w8jFMHdXALNKzad06WOI/1D6xcbLC3V8+XrApZSTybZx2AQHPG/DSPvWecBtNSy3pjOkZ5NXTEGYoY9pb2zpfVSDxF4+hejHaJqvDpM6c15uqO1vSKG1zbvItALpys+rxSpWwlhJxAGgO8YhfMAmDB0HDJhMrMQLu7DXuLGIuWbmvlTCAKlef5xAmTAXex7x+lYsBUL6w84r5swF3se8fpWOhyJFBMXKdR6bfqMSGmrzHmIj0AXKeHpt+oxIIXw+kZYI9TVy0Uu7oqKLszMAAB3kmB/jfSfTuGk0MmdWTDp/TQhAfFiOHiBHPThMdKSU6S95KWdmnLxBsrZM4H4A9iYG3RfiyvNqEqKhZEuYA1g6ygZl7dleB08Iw1Ss3Hk02LTsQrDbEKxKKU3Ckp/wCpPZTzWXdteGpt4CJ2EUlPQi1NKl0pPGfVkTKhxprLkKSw9xy69xi8pcHkZbSqpwp7kaTYnxsl4cGz8xf8KtnS/dLkn/8AWI87zXydFArKKrRJhmyaSsrag6Gompu/gpmZQiX7lURnekJcTmyln1kqStHKcM1Mk7tPrYZm1zceA8Y19VhmJZf6eIqT/wCJTSz+kAfSB9tBhNWk1ZuMNNqaVSLNJYBE1/GgAIHuHxiKa3fP8+gaZpcL6SKd5SHq9QGtbIksuABoLMNCIZxPGpNWO3hNTP5FpYU/NoR5xrMMqZRlIZBXc5RkyaDL4RJM/wAY/HPqcGLK3DG077yaZ7lhnJbv9gUzdlVc3l4JOW/rVWUeRJjqRsJPvdcOpV/+7Uu9vgrAQUTNjwzY9H9bz1SS95P/AGT8ou5kcOwTEpQtKOH0w/8ACkknzN7/ABMPvs3iEwETcUex4iXLCflGlafaGTiCD8afMPvHnfXdRN2or/FP+Ta6eC5f7mGkYRjkmduUqi8h9DObK2Redm7QblaKmg2DLYjUSlnTpcuUineg2d3mBTx8TmPwjYbQbeUlKbF949/Rl62HMnh8IodoOkqSJQ6n2p8zTVbbvu1Fu03IaiPq9Pl66a+XGlqVXVK/L9DhOGJcy4H52zFdd5EnE865QJkuauYhHvbNoeXDTuiFtfs7T0OGvpvqma6JvnGZyTqcl75RZe7WIWyW26UqtKq5U1ZjMZjzSCWdm4FlNjw0EQ9rNvZU+dTtLll5cli+V+yHfuOmthHrx4es/Mxg9oJ22klfsYbxaLXJucLw7quFtKYlT1Zy9jYh2XMbEcj+UVuzdfPm4jImo+VXo5M2ctgQ5F1A8OJ1jLzMbxfE0eXIkEymBDCVL0KnuMxr/QiHpH83kIZK0MxJ03LLWZkNwiLlVE/CttTcnvJj7h5Coed1d8Vkj0czSx/pmkD6Xj6J6PaYScNpJZsCJKkg24sMx/OBtsh0OzQ+bEJqGWGz7qW2beN/4jkDTjpreDSiryW3dw0hwVu0kOCavMeYiumsC72I4j9KxYZV8PpFfNAzvbmP0rGjBIoJSlTcD027vaMPmSvqjyiHJCiWzZbnM3xOYx6ZZUrmCkE2Nhax8OYgwe1KqNCgIPMC0ZTHNkMPmoxejkX5quQ+a2jY7hfVERMSpk3bdkcOXjHnmpdmdYVfBgKrolw033YnSW5pNJ+jXinmdHGIU92ocRfTUJNvr8dV+kF5qFPVjjqCcoz8/wCotAdO1uK0Ry4hRGYv/FlDiOd1up+hjrGekeROppqSqeomPMlsmUy+zdgR2iL3te8F84evw90crhiDgFHuUD8ozojduJdbqrPnPZbF8Tp5G4kUTuMxYFpbnjbQDQd35xdCftHN9GmKf+Wi/rMHPqMeHDx4eUc5dPhlJyeNW/saWSaVatgIy9ntpJnpTBL98yWP0Ax2OjzG39OtQf8AmsfyUQajh/uhfy/3RpY4LiC9kTU/L9wMf/5DWv8A4uIA8/Tb8yIfldB8v8dW59yD+5gwfy/3R7/L/dHROS4M7A/2Y6LKOkmiaS89gOyJgGVT62UcTbnGll7NUazt+KaUJvc4QA+Q0v42vF3/AC8eHlHow8eHlGXqfJdisxDCZE8WnSZUwd2dA1vMRzIwWmTRKeSvulqP7Ra/y8eHlHX8vX/oRKY1IhpKUCwUAcgAB5Q4NP8A+RIGHpyjoUKerF0yJaI6t4A+8CJNPlbio8tI6WkT1R5Q4shfVHlHSEWnyR/odiSvqjyivmoA72HeO72ViwFOvqiK6agDvbmP0rHoOY9SUyshBF7s99faMPdTGl2ZrcLnh5ak++8N0EkFTqfTbv8AaMSerjm3zGAGxIXkfM/eI2JSBum0PDmefviZ1cc2+YxGxKSN02rcOZ5xhrY1HkfMheR8z9483C8j5n7w51cc28zC6uObfMYtEsb3C8j5n7wurryPmfvDnVxzb5jC6uObfMYULG+rryPmfvC6uvI+Z+8OdXHNvmMLq45t8xhQsb6uvj5n7wurr4+Z+8OdXHNvmMLq45t8xhQsb3C8j5n7wurryPmfvDnVxzb5jC6uObfMYULG+rryPmfvC6uvI+Z+8OdXHNvmMLq45t8xhQsb6uvI+Z+8Lq68j5n7w51cc2+Ywurjm3zGFCxvcLyPmfvC3C8j5mHOrjm3zGF1cc2+YwoWN9XXkfMx6KdeR8z9476uObfMY86uObfMYUQQpl5HzP3ivmoA7+8fpWLHcDm3zGK6atnfjxHf7KxoUNzpK5j2R6R7vfHAlLyHlChQKe7peQ8o5eSpBuo8vdChRGSPIhKXkPKPd0vIeUKFFYFul5DyhbpeQ8oUKIBbpeQ8oW6XkPKFCgBbpeQ8oW6XkPKFCgBbpeQ8oW6XkPKFCgBbpeQ8oW6XkPKFCgBbpeQ8oW6XkPKFCgBbpeQ8oW6XkPKFCgBbpeQ8oW6XkPKPYUCM83S8h5RLoJS5ToPS5eAhQopUf//Z"/>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765175" y="808898"/>
            <a:ext cx="7467598" cy="523220"/>
          </a:xfrm>
          <a:prstGeom prst="rect">
            <a:avLst/>
          </a:prstGeom>
          <a:noFill/>
        </p:spPr>
        <p:txBody>
          <a:bodyPr wrap="square" rtlCol="0">
            <a:spAutoFit/>
          </a:bodyPr>
          <a:lstStyle/>
          <a:p>
            <a:pPr algn="ctr"/>
            <a:r>
              <a:rPr lang="en-US" sz="2800" b="1" dirty="0" err="1"/>
              <a:t>Rekenrek</a:t>
            </a:r>
            <a:r>
              <a:rPr lang="en-US" sz="2800" b="1" dirty="0"/>
              <a:t> Roller Coaster</a:t>
            </a:r>
            <a:endParaRPr lang="en-US" sz="8000" b="1" dirty="0"/>
          </a:p>
        </p:txBody>
      </p:sp>
      <p:sp>
        <p:nvSpPr>
          <p:cNvPr id="14" name="TextBox 13"/>
          <p:cNvSpPr txBox="1"/>
          <p:nvPr/>
        </p:nvSpPr>
        <p:spPr>
          <a:xfrm>
            <a:off x="765174" y="1404239"/>
            <a:ext cx="7564566" cy="646331"/>
          </a:xfrm>
          <a:prstGeom prst="rect">
            <a:avLst/>
          </a:prstGeom>
          <a:noFill/>
        </p:spPr>
        <p:txBody>
          <a:bodyPr wrap="square" rtlCol="0">
            <a:spAutoFit/>
          </a:bodyPr>
          <a:lstStyle/>
          <a:p>
            <a:pPr algn="ctr"/>
            <a:r>
              <a:rPr lang="en-US" b="1" dirty="0">
                <a:solidFill>
                  <a:srgbClr val="0070C0"/>
                </a:solidFill>
              </a:rPr>
              <a:t>Gradually raise your hand as the numbers increase and lower your hand as the numbers decrease, like the motion of a wave.</a:t>
            </a:r>
            <a:endParaRPr lang="en-US" sz="1600" b="1" dirty="0">
              <a:solidFill>
                <a:srgbClr val="0070C0"/>
              </a:solidFill>
            </a:endParaRPr>
          </a:p>
        </p:txBody>
      </p:sp>
      <p:sp>
        <p:nvSpPr>
          <p:cNvPr id="2" name="AutoShape 2" descr="data:image/png;base64,iVBORw0KGgoAAAANSUhEUgAAAWAAAACPCAMAAADz2vGdAAAAaVBMVEX///8AAAD+/v7GxsbOzs4/Pz/v7+/19fU0NDSxsbFZWVkVFRVRUVGKiory8vL7+/ve3t67u7uPj4/Q0NCBgYEcHBxNTU04ODgmJiZhYWEvLy9CQkLBwcEYGBitra3j4+Nubm6ampoODg6CxGjBAAADK0lEQVR4nO3cu27iABCFYQ8YGxZj7hgSFgjv/5Dhou3mTDNGslb/FOly9PsrgMpFwX32Jt+TwdyAUvpqORXGffK6wibrcfbOd/tJj4zHN7uV+ZWLfeWfaHz+tk1+5WZNYU2d/phZzq3Mf1gVG9v0sHK1adXDTGPn/MjC/jyA22KUGXn8cz23cb7mkbNIb4yK1RN4lH2kZWPrnMvzAFYjAOsagIMcgP0agMUBrEYA1jUABzkA+zUAiwNYjQCsawAOcgD2awAWB7AaAVjXABzkAOzXACwOYDUCsK4BOMgB2K8BWBzAagRgXQNwkAOwXwOwOIDVCMC6BuAgB2C/BmBxAKsRgHUNwEEOwH4NwOIAViMA6xqAgxyA/RqAxQGsRgDWNQAHOQD7NQCLA1iNAKxrAA5yAPZrABYHsBoBWNcAHOQA7NcALA5gNQKwrgE4yAHYrwFYHMBqBGBdA3CQA7BfA7A4gNUIwLoG4CAHYL8GYHEAqxGAdc3wgPPvD+4NuI/3B696eX/w6AmcvhfwYVVl7zq3dZteqXa2y6+0pU3zT9RWB5ulY9rdE/g+zV43NTt2+Zm97XtY+Xo+UXan6+52zLfsn8DcJ+8B3F1m2bvcbZEemc1Oduph5ceO+SeaXTrb5VdOPX3JLf8O6iX5XdvDzHBekl/wM00ev4PVCMC6BuAgB2C/BmBxAKsRgHUNwEEOwH4NwOIAViMA6xqAgxyA/RqAxQGsRgDWNQAHOQD7NQCLA1iNAKxrAA5yAPZrABYHsBoBWNcAHOQA7NcALA5gNQKwrgE4yAHYrwFYHMBqBGBdA3CQA7BfA7A4gNUIwLoG4CAHYL8GYHEAqxGAdQ3AQQ7Afg3A4gBWIwDrGoCDHID9GoDFAaxGANY1AAc5APs1AIsDWI0ArGsADnIA9msAFgewGgFY1wAc5ADs1wAsDmA1ArCuATjIAdivAVgcwGpkSMAFwPL+AWfvP3xJ/rKH9weP3sCHa529am7r9Ehd72yxzK9srcs/UVs1NsvFtG1dL3iH+6evAfiz1xTlttxuy8S9///xNzPyHspvlL2kvEC22aFXyir/dcCF9wvwh6XDG1sx0wAAAABJRU5ErkJggg=="/>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Block Arc 18"/>
          <p:cNvSpPr/>
          <p:nvPr/>
        </p:nvSpPr>
        <p:spPr>
          <a:xfrm rot="20023480">
            <a:off x="3767822" y="3637088"/>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Block Arc 19"/>
          <p:cNvSpPr/>
          <p:nvPr/>
        </p:nvSpPr>
        <p:spPr>
          <a:xfrm rot="20023480">
            <a:off x="3724517" y="3542627"/>
            <a:ext cx="1074242" cy="382294"/>
          </a:xfrm>
          <a:prstGeom prst="blockArc">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76132" name="Picture 4" descr="http://www.clipartkid.com/images/577/user-experience-land-rollercoaster-rides-oxnuKe-clipart.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291410" y="3928197"/>
            <a:ext cx="2972197" cy="263842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5"/>
          <a:stretch>
            <a:fillRect/>
          </a:stretch>
        </p:blipFill>
        <p:spPr>
          <a:xfrm>
            <a:off x="2403146" y="2714441"/>
            <a:ext cx="4586525" cy="912852"/>
          </a:xfrm>
          <a:prstGeom prst="rect">
            <a:avLst/>
          </a:prstGeom>
        </p:spPr>
      </p:pic>
    </p:spTree>
    <p:extLst>
      <p:ext uri="{BB962C8B-B14F-4D97-AF65-F5344CB8AC3E}">
        <p14:creationId xmlns:p14="http://schemas.microsoft.com/office/powerpoint/2010/main" val="360620842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25428</TotalTime>
  <Words>28721</Words>
  <Application>Microsoft Office PowerPoint</Application>
  <PresentationFormat>On-screen Show (4:3)</PresentationFormat>
  <Paragraphs>3584</Paragraphs>
  <Slides>764</Slides>
  <Notes>720</Notes>
  <HiddenSlides>0</HiddenSlides>
  <MMClips>0</MMClips>
  <ScaleCrop>false</ScaleCrop>
  <HeadingPairs>
    <vt:vector size="4" baseType="variant">
      <vt:variant>
        <vt:lpstr>Theme</vt:lpstr>
      </vt:variant>
      <vt:variant>
        <vt:i4>2</vt:i4>
      </vt:variant>
      <vt:variant>
        <vt:lpstr>Slide Titles</vt:lpstr>
      </vt:variant>
      <vt:variant>
        <vt:i4>764</vt:i4>
      </vt:variant>
    </vt:vector>
  </HeadingPairs>
  <TitlesOfParts>
    <vt:vector size="766" baseType="lpstr">
      <vt:lpstr>Office Theme</vt:lpstr>
      <vt:lpstr>1_Office Theme</vt:lpstr>
      <vt:lpstr>Module 1</vt:lpstr>
      <vt:lpstr>PowerPoint Presentation</vt:lpstr>
      <vt:lpstr>Lesson Links Click on the lesson you want to go to!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Module 6</dc:title>
  <dc:creator>User</dc:creator>
  <cp:lastModifiedBy>Gioia, Marisa</cp:lastModifiedBy>
  <cp:revision>903</cp:revision>
  <dcterms:created xsi:type="dcterms:W3CDTF">2016-02-06T17:02:09Z</dcterms:created>
  <dcterms:modified xsi:type="dcterms:W3CDTF">2021-12-10T18:29:41Z</dcterms:modified>
</cp:coreProperties>
</file>